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4"/>
  </p:notesMasterIdLst>
  <p:sldIdLst>
    <p:sldId id="1997" r:id="rId4"/>
    <p:sldId id="309" r:id="rId5"/>
    <p:sldId id="1975" r:id="rId6"/>
    <p:sldId id="1986" r:id="rId7"/>
    <p:sldId id="1996" r:id="rId8"/>
    <p:sldId id="1981" r:id="rId9"/>
    <p:sldId id="1976" r:id="rId10"/>
    <p:sldId id="1983" r:id="rId11"/>
    <p:sldId id="1992" r:id="rId12"/>
    <p:sldId id="1980" r:id="rId13"/>
    <p:sldId id="1982" r:id="rId14"/>
    <p:sldId id="1999" r:id="rId15"/>
    <p:sldId id="1984" r:id="rId16"/>
    <p:sldId id="1995" r:id="rId17"/>
    <p:sldId id="1988" r:id="rId18"/>
    <p:sldId id="1989" r:id="rId19"/>
    <p:sldId id="1987" r:id="rId20"/>
    <p:sldId id="1991" r:id="rId21"/>
    <p:sldId id="1994" r:id="rId22"/>
    <p:sldId id="1998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B1C5527-2FFF-4CC3-9DEC-8D1C9E73EA82}">
          <p14:sldIdLst>
            <p14:sldId id="1997"/>
            <p14:sldId id="309"/>
          </p14:sldIdLst>
        </p14:section>
        <p14:section name="Nicklas" id="{95527F0A-1A96-485C-9BA5-99078180FA3B}">
          <p14:sldIdLst>
            <p14:sldId id="1975"/>
            <p14:sldId id="1986"/>
            <p14:sldId id="1996"/>
            <p14:sldId id="1981"/>
            <p14:sldId id="1976"/>
            <p14:sldId id="1983"/>
            <p14:sldId id="1992"/>
            <p14:sldId id="1980"/>
            <p14:sldId id="1982"/>
            <p14:sldId id="1999"/>
            <p14:sldId id="1984"/>
            <p14:sldId id="1995"/>
            <p14:sldId id="1988"/>
            <p14:sldId id="1989"/>
            <p14:sldId id="1987"/>
            <p14:sldId id="1991"/>
            <p14:sldId id="1994"/>
            <p14:sldId id="1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A73"/>
    <a:srgbClr val="034DC7"/>
    <a:srgbClr val="FF4741"/>
    <a:srgbClr val="01FBFE"/>
    <a:srgbClr val="032A74"/>
    <a:srgbClr val="FF4A38"/>
    <a:srgbClr val="FFC000"/>
    <a:srgbClr val="D93B3A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C93731-3D84-49A5-99A0-B311ABD20769}" v="1074" dt="2022-04-07T04:58:17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/>
    <p:restoredTop sz="94648"/>
  </p:normalViewPr>
  <p:slideViewPr>
    <p:cSldViewPr>
      <p:cViewPr varScale="1">
        <p:scale>
          <a:sx n="174" d="100"/>
          <a:sy n="174" d="100"/>
        </p:scale>
        <p:origin x="416" y="108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las Ahlberg" userId="62199502-2e23-48c8-83d4-abfd275d898f" providerId="ADAL" clId="{53C93731-3D84-49A5-99A0-B311ABD20769}"/>
    <pc:docChg chg="undo custSel addSld delSld modSld sldOrd addSection delSection modSection">
      <pc:chgData name="Nicklas Ahlberg" userId="62199502-2e23-48c8-83d4-abfd275d898f" providerId="ADAL" clId="{53C93731-3D84-49A5-99A0-B311ABD20769}" dt="2022-04-11T11:01:50.068" v="4518" actId="478"/>
      <pc:docMkLst>
        <pc:docMk/>
      </pc:docMkLst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700516468" sldId="257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851709272" sldId="258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681770980" sldId="261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61455909" sldId="262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3101234267" sldId="264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239406661" sldId="265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728173269" sldId="267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765159814" sldId="270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350745283" sldId="271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826711601" sldId="272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2197447628" sldId="273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41750767" sldId="274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2539446598" sldId="275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307075036" sldId="276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875306067" sldId="277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545573192" sldId="278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2820304815" sldId="279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723500321" sldId="280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2253391820" sldId="281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205150462" sldId="282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616244300" sldId="283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2912850787" sldId="284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94625978" sldId="286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312484565" sldId="287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2971769804" sldId="288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366723245" sldId="289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951153659" sldId="290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2913662378" sldId="292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715705651" sldId="293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4108663802" sldId="294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285820498" sldId="295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4080332779" sldId="296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618469190" sldId="299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3610908090" sldId="300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208559652" sldId="301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71308423" sldId="302"/>
        </pc:sldMkLst>
      </pc:sldChg>
      <pc:sldChg chg="del">
        <pc:chgData name="Nicklas Ahlberg" userId="62199502-2e23-48c8-83d4-abfd275d898f" providerId="ADAL" clId="{53C93731-3D84-49A5-99A0-B311ABD20769}" dt="2022-04-06T06:31:15.466" v="3473" actId="2696"/>
        <pc:sldMkLst>
          <pc:docMk/>
          <pc:sldMk cId="369351865" sldId="303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1643788356" sldId="304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241823072" sldId="305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104175203" sldId="306"/>
        </pc:sldMkLst>
      </pc:sldChg>
      <pc:sldChg chg="del">
        <pc:chgData name="Nicklas Ahlberg" userId="62199502-2e23-48c8-83d4-abfd275d898f" providerId="ADAL" clId="{53C93731-3D84-49A5-99A0-B311ABD20769}" dt="2022-04-06T18:18:02.264" v="4498" actId="18676"/>
        <pc:sldMkLst>
          <pc:docMk/>
          <pc:sldMk cId="1245369564" sldId="307"/>
        </pc:sldMkLst>
      </pc:sldChg>
      <pc:sldChg chg="add">
        <pc:chgData name="Nicklas Ahlberg" userId="62199502-2e23-48c8-83d4-abfd275d898f" providerId="ADAL" clId="{53C93731-3D84-49A5-99A0-B311ABD20769}" dt="2022-04-06T06:40:45.279" v="3501"/>
        <pc:sldMkLst>
          <pc:docMk/>
          <pc:sldMk cId="4131337079" sldId="309"/>
        </pc:sldMkLst>
      </pc:sldChg>
      <pc:sldChg chg="del">
        <pc:chgData name="Nicklas Ahlberg" userId="62199502-2e23-48c8-83d4-abfd275d898f" providerId="ADAL" clId="{53C93731-3D84-49A5-99A0-B311ABD20769}" dt="2022-04-06T18:18:29.294" v="4502" actId="47"/>
        <pc:sldMkLst>
          <pc:docMk/>
          <pc:sldMk cId="2620733399" sldId="1943"/>
        </pc:sldMkLst>
      </pc:sldChg>
      <pc:sldChg chg="del">
        <pc:chgData name="Nicklas Ahlberg" userId="62199502-2e23-48c8-83d4-abfd275d898f" providerId="ADAL" clId="{53C93731-3D84-49A5-99A0-B311ABD20769}" dt="2022-04-06T06:40:42.511" v="3500" actId="47"/>
        <pc:sldMkLst>
          <pc:docMk/>
          <pc:sldMk cId="15253326" sldId="1944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307365711" sldId="1951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340407893" sldId="1952"/>
        </pc:sldMkLst>
      </pc:sldChg>
      <pc:sldChg chg="addSp delSp modSp del mod">
        <pc:chgData name="Nicklas Ahlberg" userId="62199502-2e23-48c8-83d4-abfd275d898f" providerId="ADAL" clId="{53C93731-3D84-49A5-99A0-B311ABD20769}" dt="2022-04-06T18:18:09.542" v="4499" actId="18676"/>
        <pc:sldMkLst>
          <pc:docMk/>
          <pc:sldMk cId="2327585435" sldId="1953"/>
        </pc:sldMkLst>
        <pc:spChg chg="mod">
          <ac:chgData name="Nicklas Ahlberg" userId="62199502-2e23-48c8-83d4-abfd275d898f" providerId="ADAL" clId="{53C93731-3D84-49A5-99A0-B311ABD20769}" dt="2022-03-31T05:10:29.907" v="2551" actId="14100"/>
          <ac:spMkLst>
            <pc:docMk/>
            <pc:sldMk cId="2327585435" sldId="1953"/>
            <ac:spMk id="3" creationId="{5BEAE0D5-37DC-47C2-B790-271C6B309C37}"/>
          </ac:spMkLst>
        </pc:spChg>
        <pc:spChg chg="mod">
          <ac:chgData name="Nicklas Ahlberg" userId="62199502-2e23-48c8-83d4-abfd275d898f" providerId="ADAL" clId="{53C93731-3D84-49A5-99A0-B311ABD20769}" dt="2022-03-31T05:10:27.643" v="2546" actId="1076"/>
          <ac:spMkLst>
            <pc:docMk/>
            <pc:sldMk cId="2327585435" sldId="1953"/>
            <ac:spMk id="43" creationId="{3EB7D076-FE7E-4877-B912-6F836D7D5A4A}"/>
          </ac:spMkLst>
        </pc:spChg>
        <pc:picChg chg="add del mod">
          <ac:chgData name="Nicklas Ahlberg" userId="62199502-2e23-48c8-83d4-abfd275d898f" providerId="ADAL" clId="{53C93731-3D84-49A5-99A0-B311ABD20769}" dt="2022-03-31T05:10:31.315" v="2553"/>
          <ac:picMkLst>
            <pc:docMk/>
            <pc:sldMk cId="2327585435" sldId="1953"/>
            <ac:picMk id="6" creationId="{C4846A50-1009-466D-A555-6E1496687271}"/>
          </ac:picMkLst>
        </pc:picChg>
      </pc:sldChg>
      <pc:sldChg chg="modSp del mod">
        <pc:chgData name="Nicklas Ahlberg" userId="62199502-2e23-48c8-83d4-abfd275d898f" providerId="ADAL" clId="{53C93731-3D84-49A5-99A0-B311ABD20769}" dt="2022-04-06T18:18:09.542" v="4499" actId="18676"/>
        <pc:sldMkLst>
          <pc:docMk/>
          <pc:sldMk cId="1266111508" sldId="1954"/>
        </pc:sldMkLst>
        <pc:spChg chg="mod">
          <ac:chgData name="Nicklas Ahlberg" userId="62199502-2e23-48c8-83d4-abfd275d898f" providerId="ADAL" clId="{53C93731-3D84-49A5-99A0-B311ABD20769}" dt="2022-03-31T04:50:48.868" v="2533" actId="14100"/>
          <ac:spMkLst>
            <pc:docMk/>
            <pc:sldMk cId="1266111508" sldId="1954"/>
            <ac:spMk id="3" creationId="{5BEAE0D5-37DC-47C2-B790-271C6B309C37}"/>
          </ac:spMkLst>
        </pc:spChg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1417178167" sldId="1955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2785448130" sldId="1956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1805272162" sldId="1957"/>
        </pc:sldMkLst>
      </pc:sldChg>
      <pc:sldChg chg="addSp delSp modSp del mod">
        <pc:chgData name="Nicklas Ahlberg" userId="62199502-2e23-48c8-83d4-abfd275d898f" providerId="ADAL" clId="{53C93731-3D84-49A5-99A0-B311ABD20769}" dt="2022-04-06T18:18:09.542" v="4499" actId="18676"/>
        <pc:sldMkLst>
          <pc:docMk/>
          <pc:sldMk cId="1376531711" sldId="1958"/>
        </pc:sldMkLst>
        <pc:spChg chg="add del">
          <ac:chgData name="Nicklas Ahlberg" userId="62199502-2e23-48c8-83d4-abfd275d898f" providerId="ADAL" clId="{53C93731-3D84-49A5-99A0-B311ABD20769}" dt="2022-03-31T04:50:00.596" v="2528" actId="22"/>
          <ac:spMkLst>
            <pc:docMk/>
            <pc:sldMk cId="1376531711" sldId="1958"/>
            <ac:spMk id="15" creationId="{137AECA8-5223-4FC5-A4CE-20AA0739BA1E}"/>
          </ac:spMkLst>
        </pc:spChg>
        <pc:picChg chg="add del mod">
          <ac:chgData name="Nicklas Ahlberg" userId="62199502-2e23-48c8-83d4-abfd275d898f" providerId="ADAL" clId="{53C93731-3D84-49A5-99A0-B311ABD20769}" dt="2022-03-31T04:50:26.661" v="2531" actId="21"/>
          <ac:picMkLst>
            <pc:docMk/>
            <pc:sldMk cId="1376531711" sldId="1958"/>
            <ac:picMk id="1026" creationId="{F3FC1C44-5CAE-4D33-8486-8F8020A42900}"/>
          </ac:picMkLst>
        </pc:picChg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3945031913" sldId="1959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4068253171" sldId="1960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2874632714" sldId="1961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130610528" sldId="1964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207556035" sldId="1965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576568251" sldId="1966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2233942066" sldId="1967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4225290725" sldId="1968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3561112301" sldId="1969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4015592244" sldId="1970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1995337990" sldId="1971"/>
        </pc:sldMkLst>
      </pc:sldChg>
      <pc:sldChg chg="del">
        <pc:chgData name="Nicklas Ahlberg" userId="62199502-2e23-48c8-83d4-abfd275d898f" providerId="ADAL" clId="{53C93731-3D84-49A5-99A0-B311ABD20769}" dt="2022-04-06T18:18:09.542" v="4499" actId="18676"/>
        <pc:sldMkLst>
          <pc:docMk/>
          <pc:sldMk cId="3134535935" sldId="1974"/>
        </pc:sldMkLst>
      </pc:sldChg>
      <pc:sldChg chg="modSp mod">
        <pc:chgData name="Nicklas Ahlberg" userId="62199502-2e23-48c8-83d4-abfd275d898f" providerId="ADAL" clId="{53C93731-3D84-49A5-99A0-B311ABD20769}" dt="2022-04-06T17:24:14.696" v="4417" actId="20577"/>
        <pc:sldMkLst>
          <pc:docMk/>
          <pc:sldMk cId="4202573646" sldId="1975"/>
        </pc:sldMkLst>
        <pc:spChg chg="mod">
          <ac:chgData name="Nicklas Ahlberg" userId="62199502-2e23-48c8-83d4-abfd275d898f" providerId="ADAL" clId="{53C93731-3D84-49A5-99A0-B311ABD20769}" dt="2022-04-06T17:24:14.696" v="4417" actId="20577"/>
          <ac:spMkLst>
            <pc:docMk/>
            <pc:sldMk cId="4202573646" sldId="1975"/>
            <ac:spMk id="2" creationId="{00000000-0000-0000-0000-000000000000}"/>
          </ac:spMkLst>
        </pc:spChg>
      </pc:sldChg>
      <pc:sldChg chg="addSp delSp modSp mod ord">
        <pc:chgData name="Nicklas Ahlberg" userId="62199502-2e23-48c8-83d4-abfd275d898f" providerId="ADAL" clId="{53C93731-3D84-49A5-99A0-B311ABD20769}" dt="2022-04-06T16:55:55.913" v="4283" actId="14100"/>
        <pc:sldMkLst>
          <pc:docMk/>
          <pc:sldMk cId="1985695204" sldId="1976"/>
        </pc:sldMkLst>
        <pc:spChg chg="del mod">
          <ac:chgData name="Nicklas Ahlberg" userId="62199502-2e23-48c8-83d4-abfd275d898f" providerId="ADAL" clId="{53C93731-3D84-49A5-99A0-B311ABD20769}" dt="2022-04-06T06:35:59.741" v="3499" actId="478"/>
          <ac:spMkLst>
            <pc:docMk/>
            <pc:sldMk cId="1985695204" sldId="1976"/>
            <ac:spMk id="38" creationId="{7C1CA825-52A7-F64C-8612-A7CE73FAF134}"/>
          </ac:spMkLst>
        </pc:spChg>
        <pc:picChg chg="add mod">
          <ac:chgData name="Nicklas Ahlberg" userId="62199502-2e23-48c8-83d4-abfd275d898f" providerId="ADAL" clId="{53C93731-3D84-49A5-99A0-B311ABD20769}" dt="2022-04-06T16:55:55.913" v="4283" actId="14100"/>
          <ac:picMkLst>
            <pc:docMk/>
            <pc:sldMk cId="1985695204" sldId="1976"/>
            <ac:picMk id="18" creationId="{259679F6-536B-40A3-BBBB-74F4D558F172}"/>
          </ac:picMkLst>
        </pc:picChg>
      </pc:sldChg>
      <pc:sldChg chg="del">
        <pc:chgData name="Nicklas Ahlberg" userId="62199502-2e23-48c8-83d4-abfd275d898f" providerId="ADAL" clId="{53C93731-3D84-49A5-99A0-B311ABD20769}" dt="2022-04-06T06:31:50.349" v="3477" actId="47"/>
        <pc:sldMkLst>
          <pc:docMk/>
          <pc:sldMk cId="2156746031" sldId="1977"/>
        </pc:sldMkLst>
      </pc:sldChg>
      <pc:sldChg chg="addSp delSp modSp del mod modAnim modShow">
        <pc:chgData name="Nicklas Ahlberg" userId="62199502-2e23-48c8-83d4-abfd275d898f" providerId="ADAL" clId="{53C93731-3D84-49A5-99A0-B311ABD20769}" dt="2022-04-06T15:36:09.949" v="4220" actId="2696"/>
        <pc:sldMkLst>
          <pc:docMk/>
          <pc:sldMk cId="696999254" sldId="1978"/>
        </pc:sldMkLst>
        <pc:spChg chg="add mod">
          <ac:chgData name="Nicklas Ahlberg" userId="62199502-2e23-48c8-83d4-abfd275d898f" providerId="ADAL" clId="{53C93731-3D84-49A5-99A0-B311ABD20769}" dt="2022-04-06T13:59:01.831" v="3714" actId="164"/>
          <ac:spMkLst>
            <pc:docMk/>
            <pc:sldMk cId="696999254" sldId="1978"/>
            <ac:spMk id="14" creationId="{E65D00C7-2E92-4787-8A9A-952D205E668B}"/>
          </ac:spMkLst>
        </pc:spChg>
        <pc:spChg chg="add mod">
          <ac:chgData name="Nicklas Ahlberg" userId="62199502-2e23-48c8-83d4-abfd275d898f" providerId="ADAL" clId="{53C93731-3D84-49A5-99A0-B311ABD20769}" dt="2022-04-06T13:59:01.831" v="3714" actId="164"/>
          <ac:spMkLst>
            <pc:docMk/>
            <pc:sldMk cId="696999254" sldId="1978"/>
            <ac:spMk id="15" creationId="{94663CAC-EA6B-4BD5-8615-48573993ACB8}"/>
          </ac:spMkLst>
        </pc:spChg>
        <pc:grpChg chg="add mod">
          <ac:chgData name="Nicklas Ahlberg" userId="62199502-2e23-48c8-83d4-abfd275d898f" providerId="ADAL" clId="{53C93731-3D84-49A5-99A0-B311ABD20769}" dt="2022-04-06T13:59:01.831" v="3714" actId="164"/>
          <ac:grpSpMkLst>
            <pc:docMk/>
            <pc:sldMk cId="696999254" sldId="1978"/>
            <ac:grpSpMk id="16" creationId="{4D8393FD-C8AC-41A7-94B8-C15A9967B843}"/>
          </ac:grpSpMkLst>
        </pc:grpChg>
        <pc:picChg chg="mod">
          <ac:chgData name="Nicklas Ahlberg" userId="62199502-2e23-48c8-83d4-abfd275d898f" providerId="ADAL" clId="{53C93731-3D84-49A5-99A0-B311ABD20769}" dt="2022-04-06T13:58:13.003" v="3706" actId="1076"/>
          <ac:picMkLst>
            <pc:docMk/>
            <pc:sldMk cId="696999254" sldId="1978"/>
            <ac:picMk id="10" creationId="{8A6CB0F6-17AA-4287-97AD-46CC0857B527}"/>
          </ac:picMkLst>
        </pc:picChg>
        <pc:cxnChg chg="del mod">
          <ac:chgData name="Nicklas Ahlberg" userId="62199502-2e23-48c8-83d4-abfd275d898f" providerId="ADAL" clId="{53C93731-3D84-49A5-99A0-B311ABD20769}" dt="2022-04-06T13:56:57.543" v="3695" actId="478"/>
          <ac:cxnSpMkLst>
            <pc:docMk/>
            <pc:sldMk cId="696999254" sldId="1978"/>
            <ac:cxnSpMk id="11" creationId="{61950F0A-8386-487F-9897-FA4721DBD420}"/>
          </ac:cxnSpMkLst>
        </pc:cxnChg>
      </pc:sldChg>
      <pc:sldChg chg="modSp del mod">
        <pc:chgData name="Nicklas Ahlberg" userId="62199502-2e23-48c8-83d4-abfd275d898f" providerId="ADAL" clId="{53C93731-3D84-49A5-99A0-B311ABD20769}" dt="2022-04-06T06:34:12.562" v="3481" actId="2696"/>
        <pc:sldMkLst>
          <pc:docMk/>
          <pc:sldMk cId="2864987221" sldId="1979"/>
        </pc:sldMkLst>
        <pc:spChg chg="mod">
          <ac:chgData name="Nicklas Ahlberg" userId="62199502-2e23-48c8-83d4-abfd275d898f" providerId="ADAL" clId="{53C93731-3D84-49A5-99A0-B311ABD20769}" dt="2022-03-28T06:12:25.247" v="729" actId="20577"/>
          <ac:spMkLst>
            <pc:docMk/>
            <pc:sldMk cId="2864987221" sldId="1979"/>
            <ac:spMk id="20" creationId="{00000000-0000-0000-0000-000000000000}"/>
          </ac:spMkLst>
        </pc:spChg>
      </pc:sldChg>
      <pc:sldChg chg="addSp delSp modSp mod modAnim">
        <pc:chgData name="Nicklas Ahlberg" userId="62199502-2e23-48c8-83d4-abfd275d898f" providerId="ADAL" clId="{53C93731-3D84-49A5-99A0-B311ABD20769}" dt="2022-04-07T04:58:46.565" v="4517" actId="1076"/>
        <pc:sldMkLst>
          <pc:docMk/>
          <pc:sldMk cId="1185430544" sldId="1980"/>
        </pc:sldMkLst>
        <pc:spChg chg="mod">
          <ac:chgData name="Nicklas Ahlberg" userId="62199502-2e23-48c8-83d4-abfd275d898f" providerId="ADAL" clId="{53C93731-3D84-49A5-99A0-B311ABD20769}" dt="2022-04-06T14:37:37.428" v="3976" actId="20577"/>
          <ac:spMkLst>
            <pc:docMk/>
            <pc:sldMk cId="1185430544" sldId="1980"/>
            <ac:spMk id="3" creationId="{851C79F0-E413-426D-80B4-CE77C4B4D7DF}"/>
          </ac:spMkLst>
        </pc:spChg>
        <pc:spChg chg="add mod">
          <ac:chgData name="Nicklas Ahlberg" userId="62199502-2e23-48c8-83d4-abfd275d898f" providerId="ADAL" clId="{53C93731-3D84-49A5-99A0-B311ABD20769}" dt="2022-04-07T04:57:53.045" v="4513" actId="1582"/>
          <ac:spMkLst>
            <pc:docMk/>
            <pc:sldMk cId="1185430544" sldId="1980"/>
            <ac:spMk id="7" creationId="{A9D96745-12BC-4002-9E58-60C11CA8A7A0}"/>
          </ac:spMkLst>
        </pc:spChg>
        <pc:spChg chg="add del mod">
          <ac:chgData name="Nicklas Ahlberg" userId="62199502-2e23-48c8-83d4-abfd275d898f" providerId="ADAL" clId="{53C93731-3D84-49A5-99A0-B311ABD20769}" dt="2022-03-28T11:58:40.440" v="906" actId="12084"/>
          <ac:spMkLst>
            <pc:docMk/>
            <pc:sldMk cId="1185430544" sldId="1980"/>
            <ac:spMk id="18" creationId="{64FC7574-846B-43EA-B0A0-29D596B5D30C}"/>
          </ac:spMkLst>
        </pc:spChg>
        <pc:graphicFrameChg chg="del mod">
          <ac:chgData name="Nicklas Ahlberg" userId="62199502-2e23-48c8-83d4-abfd275d898f" providerId="ADAL" clId="{53C93731-3D84-49A5-99A0-B311ABD20769}" dt="2022-03-28T11:58:12.915" v="901" actId="478"/>
          <ac:graphicFrameMkLst>
            <pc:docMk/>
            <pc:sldMk cId="1185430544" sldId="1980"/>
            <ac:graphicFrameMk id="12" creationId="{B9D5B9A4-583A-4A34-BB44-3C9A519070E9}"/>
          </ac:graphicFrameMkLst>
        </pc:graphicFrameChg>
        <pc:graphicFrameChg chg="del mod">
          <ac:chgData name="Nicklas Ahlberg" userId="62199502-2e23-48c8-83d4-abfd275d898f" providerId="ADAL" clId="{53C93731-3D84-49A5-99A0-B311ABD20769}" dt="2022-03-28T11:58:11.151" v="900" actId="478"/>
          <ac:graphicFrameMkLst>
            <pc:docMk/>
            <pc:sldMk cId="1185430544" sldId="1980"/>
            <ac:graphicFrameMk id="13" creationId="{812A9D10-AA6E-4202-8D9E-7BCFE3F6D074}"/>
          </ac:graphicFrameMkLst>
        </pc:graphicFrameChg>
        <pc:graphicFrameChg chg="add mod">
          <ac:chgData name="Nicklas Ahlberg" userId="62199502-2e23-48c8-83d4-abfd275d898f" providerId="ADAL" clId="{53C93731-3D84-49A5-99A0-B311ABD20769}" dt="2022-03-28T12:00:00.465" v="963" actId="1076"/>
          <ac:graphicFrameMkLst>
            <pc:docMk/>
            <pc:sldMk cId="1185430544" sldId="1980"/>
            <ac:graphicFrameMk id="19" creationId="{2F4CC97A-DB69-4DD7-B70F-DD0878BD4DF6}"/>
          </ac:graphicFrameMkLst>
        </pc:graphicFrameChg>
        <pc:picChg chg="mod">
          <ac:chgData name="Nicklas Ahlberg" userId="62199502-2e23-48c8-83d4-abfd275d898f" providerId="ADAL" clId="{53C93731-3D84-49A5-99A0-B311ABD20769}" dt="2022-04-07T04:58:46.565" v="4517" actId="1076"/>
          <ac:picMkLst>
            <pc:docMk/>
            <pc:sldMk cId="1185430544" sldId="1980"/>
            <ac:picMk id="5" creationId="{FA0E6C4F-1DE9-4350-B9E2-8D2E5D693AC9}"/>
          </ac:picMkLst>
        </pc:picChg>
        <pc:cxnChg chg="add mod">
          <ac:chgData name="Nicklas Ahlberg" userId="62199502-2e23-48c8-83d4-abfd275d898f" providerId="ADAL" clId="{53C93731-3D84-49A5-99A0-B311ABD20769}" dt="2022-03-28T12:00:34.325" v="972" actId="14100"/>
          <ac:cxnSpMkLst>
            <pc:docMk/>
            <pc:sldMk cId="1185430544" sldId="1980"/>
            <ac:cxnSpMk id="8" creationId="{4B81E7A6-336F-4036-B9B9-4C1C0A4417C6}"/>
          </ac:cxnSpMkLst>
        </pc:cxnChg>
        <pc:cxnChg chg="add del">
          <ac:chgData name="Nicklas Ahlberg" userId="62199502-2e23-48c8-83d4-abfd275d898f" providerId="ADAL" clId="{53C93731-3D84-49A5-99A0-B311ABD20769}" dt="2022-03-28T12:00:07.927" v="965" actId="478"/>
          <ac:cxnSpMkLst>
            <pc:docMk/>
            <pc:sldMk cId="1185430544" sldId="1980"/>
            <ac:cxnSpMk id="23" creationId="{9CCB3A3A-9F19-425E-95C7-31EEDA294342}"/>
          </ac:cxnSpMkLst>
        </pc:cxnChg>
        <pc:cxnChg chg="add mod">
          <ac:chgData name="Nicklas Ahlberg" userId="62199502-2e23-48c8-83d4-abfd275d898f" providerId="ADAL" clId="{53C93731-3D84-49A5-99A0-B311ABD20769}" dt="2022-03-28T12:00:24.426" v="970" actId="14100"/>
          <ac:cxnSpMkLst>
            <pc:docMk/>
            <pc:sldMk cId="1185430544" sldId="1980"/>
            <ac:cxnSpMk id="24" creationId="{48BFFD63-21C7-4C7D-90B0-0433033874D8}"/>
          </ac:cxnSpMkLst>
        </pc:cxnChg>
      </pc:sldChg>
      <pc:sldChg chg="mod ord modShow">
        <pc:chgData name="Nicklas Ahlberg" userId="62199502-2e23-48c8-83d4-abfd275d898f" providerId="ADAL" clId="{53C93731-3D84-49A5-99A0-B311ABD20769}" dt="2022-04-06T15:36:18.339" v="4221" actId="729"/>
        <pc:sldMkLst>
          <pc:docMk/>
          <pc:sldMk cId="3802429889" sldId="1981"/>
        </pc:sldMkLst>
      </pc:sldChg>
      <pc:sldChg chg="addSp delSp modSp mod modAnim">
        <pc:chgData name="Nicklas Ahlberg" userId="62199502-2e23-48c8-83d4-abfd275d898f" providerId="ADAL" clId="{53C93731-3D84-49A5-99A0-B311ABD20769}" dt="2022-04-11T11:01:50.068" v="4518" actId="478"/>
        <pc:sldMkLst>
          <pc:docMk/>
          <pc:sldMk cId="2167116758" sldId="1982"/>
        </pc:sldMkLst>
        <pc:spChg chg="add del mod">
          <ac:chgData name="Nicklas Ahlberg" userId="62199502-2e23-48c8-83d4-abfd275d898f" providerId="ADAL" clId="{53C93731-3D84-49A5-99A0-B311ABD20769}" dt="2022-03-28T08:51:04.946" v="823" actId="12084"/>
          <ac:spMkLst>
            <pc:docMk/>
            <pc:sldMk cId="2167116758" sldId="1982"/>
            <ac:spMk id="4" creationId="{9D4FE45D-092E-40CF-8AA6-09D55972C78F}"/>
          </ac:spMkLst>
        </pc:spChg>
        <pc:spChg chg="add mod">
          <ac:chgData name="Nicklas Ahlberg" userId="62199502-2e23-48c8-83d4-abfd275d898f" providerId="ADAL" clId="{53C93731-3D84-49A5-99A0-B311ABD20769}" dt="2022-03-31T06:32:20.501" v="2851" actId="1076"/>
          <ac:spMkLst>
            <pc:docMk/>
            <pc:sldMk cId="2167116758" sldId="1982"/>
            <ac:spMk id="8" creationId="{304F7108-18E5-4839-80F7-D28C6E5A90DC}"/>
          </ac:spMkLst>
        </pc:spChg>
        <pc:spChg chg="mod">
          <ac:chgData name="Nicklas Ahlberg" userId="62199502-2e23-48c8-83d4-abfd275d898f" providerId="ADAL" clId="{53C93731-3D84-49A5-99A0-B311ABD20769}" dt="2022-03-31T06:31:36.317" v="2847" actId="164"/>
          <ac:spMkLst>
            <pc:docMk/>
            <pc:sldMk cId="2167116758" sldId="1982"/>
            <ac:spMk id="9" creationId="{E71A2C35-C26C-4508-B5DB-40F975B5CFA2}"/>
          </ac:spMkLst>
        </pc:spChg>
        <pc:grpChg chg="add mod">
          <ac:chgData name="Nicklas Ahlberg" userId="62199502-2e23-48c8-83d4-abfd275d898f" providerId="ADAL" clId="{53C93731-3D84-49A5-99A0-B311ABD20769}" dt="2022-03-31T06:31:36.317" v="2847" actId="164"/>
          <ac:grpSpMkLst>
            <pc:docMk/>
            <pc:sldMk cId="2167116758" sldId="1982"/>
            <ac:grpSpMk id="4" creationId="{BAD3FBE3-02DB-4CFD-B1F6-CDD9E384310F}"/>
          </ac:grpSpMkLst>
        </pc:grpChg>
        <pc:graphicFrameChg chg="add del mod modGraphic">
          <ac:chgData name="Nicklas Ahlberg" userId="62199502-2e23-48c8-83d4-abfd275d898f" providerId="ADAL" clId="{53C93731-3D84-49A5-99A0-B311ABD20769}" dt="2022-04-11T11:01:50.068" v="4518" actId="478"/>
          <ac:graphicFrameMkLst>
            <pc:docMk/>
            <pc:sldMk cId="2167116758" sldId="1982"/>
            <ac:graphicFrameMk id="5" creationId="{CDFA0ADE-DE74-49CC-9550-F7F96CC127A6}"/>
          </ac:graphicFrameMkLst>
        </pc:graphicFrameChg>
        <pc:cxnChg chg="mod">
          <ac:chgData name="Nicklas Ahlberg" userId="62199502-2e23-48c8-83d4-abfd275d898f" providerId="ADAL" clId="{53C93731-3D84-49A5-99A0-B311ABD20769}" dt="2022-03-31T06:31:36.317" v="2847" actId="164"/>
          <ac:cxnSpMkLst>
            <pc:docMk/>
            <pc:sldMk cId="2167116758" sldId="1982"/>
            <ac:cxnSpMk id="20" creationId="{6E169495-9154-4233-A853-5D26EB649D8F}"/>
          </ac:cxnSpMkLst>
        </pc:cxnChg>
        <pc:cxnChg chg="mod">
          <ac:chgData name="Nicklas Ahlberg" userId="62199502-2e23-48c8-83d4-abfd275d898f" providerId="ADAL" clId="{53C93731-3D84-49A5-99A0-B311ABD20769}" dt="2022-03-31T06:31:36.317" v="2847" actId="164"/>
          <ac:cxnSpMkLst>
            <pc:docMk/>
            <pc:sldMk cId="2167116758" sldId="1982"/>
            <ac:cxnSpMk id="22" creationId="{BF9984A0-1C08-4CA7-AE24-338FEEA3800A}"/>
          </ac:cxnSpMkLst>
        </pc:cxnChg>
      </pc:sldChg>
      <pc:sldChg chg="modSp mod ord modShow">
        <pc:chgData name="Nicklas Ahlberg" userId="62199502-2e23-48c8-83d4-abfd275d898f" providerId="ADAL" clId="{53C93731-3D84-49A5-99A0-B311ABD20769}" dt="2022-04-06T15:36:25.012" v="4222" actId="729"/>
        <pc:sldMkLst>
          <pc:docMk/>
          <pc:sldMk cId="2034806333" sldId="1983"/>
        </pc:sldMkLst>
        <pc:spChg chg="mod">
          <ac:chgData name="Nicklas Ahlberg" userId="62199502-2e23-48c8-83d4-abfd275d898f" providerId="ADAL" clId="{53C93731-3D84-49A5-99A0-B311ABD20769}" dt="2022-03-29T18:44:45.930" v="1804" actId="20577"/>
          <ac:spMkLst>
            <pc:docMk/>
            <pc:sldMk cId="2034806333" sldId="1983"/>
            <ac:spMk id="2" creationId="{653F1DE3-0BD0-4499-B558-4494123978D9}"/>
          </ac:spMkLst>
        </pc:spChg>
        <pc:spChg chg="mod">
          <ac:chgData name="Nicklas Ahlberg" userId="62199502-2e23-48c8-83d4-abfd275d898f" providerId="ADAL" clId="{53C93731-3D84-49A5-99A0-B311ABD20769}" dt="2022-03-25T12:42:33.154" v="460" actId="20577"/>
          <ac:spMkLst>
            <pc:docMk/>
            <pc:sldMk cId="2034806333" sldId="1983"/>
            <ac:spMk id="5" creationId="{091F81AC-EAFA-4B7A-8713-7EE45518494E}"/>
          </ac:spMkLst>
        </pc:spChg>
        <pc:spChg chg="mod">
          <ac:chgData name="Nicklas Ahlberg" userId="62199502-2e23-48c8-83d4-abfd275d898f" providerId="ADAL" clId="{53C93731-3D84-49A5-99A0-B311ABD20769}" dt="2022-03-29T18:44:31.945" v="1786" actId="1582"/>
          <ac:spMkLst>
            <pc:docMk/>
            <pc:sldMk cId="2034806333" sldId="1983"/>
            <ac:spMk id="6" creationId="{EC24ABE7-3E59-4409-B123-902CD5B2374C}"/>
          </ac:spMkLst>
        </pc:spChg>
      </pc:sldChg>
      <pc:sldChg chg="addSp delSp modSp mod modAnim">
        <pc:chgData name="Nicklas Ahlberg" userId="62199502-2e23-48c8-83d4-abfd275d898f" providerId="ADAL" clId="{53C93731-3D84-49A5-99A0-B311ABD20769}" dt="2022-04-06T17:18:18.155" v="4369" actId="14100"/>
        <pc:sldMkLst>
          <pc:docMk/>
          <pc:sldMk cId="1169187968" sldId="1984"/>
        </pc:sldMkLst>
        <pc:spChg chg="mod">
          <ac:chgData name="Nicklas Ahlberg" userId="62199502-2e23-48c8-83d4-abfd275d898f" providerId="ADAL" clId="{53C93731-3D84-49A5-99A0-B311ABD20769}" dt="2022-03-31T06:40:33.084" v="2874" actId="20577"/>
          <ac:spMkLst>
            <pc:docMk/>
            <pc:sldMk cId="1169187968" sldId="1984"/>
            <ac:spMk id="2" creationId="{9773AADE-4E40-439E-80CB-15EC539EEC8B}"/>
          </ac:spMkLst>
        </pc:spChg>
        <pc:spChg chg="mod">
          <ac:chgData name="Nicklas Ahlberg" userId="62199502-2e23-48c8-83d4-abfd275d898f" providerId="ADAL" clId="{53C93731-3D84-49A5-99A0-B311ABD20769}" dt="2022-03-31T06:40:40.164" v="2895" actId="20577"/>
          <ac:spMkLst>
            <pc:docMk/>
            <pc:sldMk cId="1169187968" sldId="1984"/>
            <ac:spMk id="3" creationId="{4642F5CD-A695-4493-8EFE-9664E0CD7A70}"/>
          </ac:spMkLst>
        </pc:spChg>
        <pc:spChg chg="add mod">
          <ac:chgData name="Nicklas Ahlberg" userId="62199502-2e23-48c8-83d4-abfd275d898f" providerId="ADAL" clId="{53C93731-3D84-49A5-99A0-B311ABD20769}" dt="2022-04-06T17:17:27.402" v="4357"/>
          <ac:spMkLst>
            <pc:docMk/>
            <pc:sldMk cId="1169187968" sldId="1984"/>
            <ac:spMk id="7" creationId="{77DB0B64-3CC3-4518-B335-32927F7798A2}"/>
          </ac:spMkLst>
        </pc:spChg>
        <pc:spChg chg="add mod">
          <ac:chgData name="Nicklas Ahlberg" userId="62199502-2e23-48c8-83d4-abfd275d898f" providerId="ADAL" clId="{53C93731-3D84-49A5-99A0-B311ABD20769}" dt="2022-04-06T17:17:27.402" v="4357"/>
          <ac:spMkLst>
            <pc:docMk/>
            <pc:sldMk cId="1169187968" sldId="1984"/>
            <ac:spMk id="8" creationId="{A87B30C4-FF88-4D05-981B-A5B7582F16B3}"/>
          </ac:spMkLst>
        </pc:spChg>
        <pc:grpChg chg="add mod">
          <ac:chgData name="Nicklas Ahlberg" userId="62199502-2e23-48c8-83d4-abfd275d898f" providerId="ADAL" clId="{53C93731-3D84-49A5-99A0-B311ABD20769}" dt="2022-04-06T17:18:18.155" v="4369" actId="14100"/>
          <ac:grpSpMkLst>
            <pc:docMk/>
            <pc:sldMk cId="1169187968" sldId="1984"/>
            <ac:grpSpMk id="5" creationId="{B1AFC6A5-E011-4EC9-9A86-9100CA687EAB}"/>
          </ac:grpSpMkLst>
        </pc:grpChg>
        <pc:picChg chg="add del mod">
          <ac:chgData name="Nicklas Ahlberg" userId="62199502-2e23-48c8-83d4-abfd275d898f" providerId="ADAL" clId="{53C93731-3D84-49A5-99A0-B311ABD20769}" dt="2022-04-06T09:11:17.567" v="3532" actId="478"/>
          <ac:picMkLst>
            <pc:docMk/>
            <pc:sldMk cId="1169187968" sldId="1984"/>
            <ac:picMk id="5" creationId="{7554A299-98CC-4476-80C5-A53748E23416}"/>
          </ac:picMkLst>
        </pc:picChg>
        <pc:picChg chg="add del mod">
          <ac:chgData name="Nicklas Ahlberg" userId="62199502-2e23-48c8-83d4-abfd275d898f" providerId="ADAL" clId="{53C93731-3D84-49A5-99A0-B311ABD20769}" dt="2022-03-22T12:36:39.597" v="28" actId="478"/>
          <ac:picMkLst>
            <pc:docMk/>
            <pc:sldMk cId="1169187968" sldId="1984"/>
            <ac:picMk id="5" creationId="{F87D7186-D08D-464B-A782-3ECCFF8114E3}"/>
          </ac:picMkLst>
        </pc:picChg>
        <pc:picChg chg="add mod">
          <ac:chgData name="Nicklas Ahlberg" userId="62199502-2e23-48c8-83d4-abfd275d898f" providerId="ADAL" clId="{53C93731-3D84-49A5-99A0-B311ABD20769}" dt="2022-04-06T09:11:33.072" v="3537" actId="1076"/>
          <ac:picMkLst>
            <pc:docMk/>
            <pc:sldMk cId="1169187968" sldId="1984"/>
            <ac:picMk id="6" creationId="{9CFA23A5-CFD6-429B-9ABF-5C1582084F98}"/>
          </ac:picMkLst>
        </pc:picChg>
        <pc:picChg chg="add del mod">
          <ac:chgData name="Nicklas Ahlberg" userId="62199502-2e23-48c8-83d4-abfd275d898f" providerId="ADAL" clId="{53C93731-3D84-49A5-99A0-B311ABD20769}" dt="2022-03-22T12:40:30.660" v="39" actId="478"/>
          <ac:picMkLst>
            <pc:docMk/>
            <pc:sldMk cId="1169187968" sldId="1984"/>
            <ac:picMk id="7" creationId="{F775CB55-44C8-411E-A07F-B8204D145726}"/>
          </ac:picMkLst>
        </pc:picChg>
        <pc:picChg chg="add del mod">
          <ac:chgData name="Nicklas Ahlberg" userId="62199502-2e23-48c8-83d4-abfd275d898f" providerId="ADAL" clId="{53C93731-3D84-49A5-99A0-B311ABD20769}" dt="2022-03-22T12:46:12.315" v="44" actId="478"/>
          <ac:picMkLst>
            <pc:docMk/>
            <pc:sldMk cId="1169187968" sldId="1984"/>
            <ac:picMk id="9" creationId="{00A8A686-139D-4F4A-93AF-93C8A1A29902}"/>
          </ac:picMkLst>
        </pc:picChg>
      </pc:sldChg>
      <pc:sldChg chg="addSp delSp modSp del mod modShow">
        <pc:chgData name="Nicklas Ahlberg" userId="62199502-2e23-48c8-83d4-abfd275d898f" providerId="ADAL" clId="{53C93731-3D84-49A5-99A0-B311ABD20769}" dt="2022-04-06T14:07:30.819" v="3723" actId="2696"/>
        <pc:sldMkLst>
          <pc:docMk/>
          <pc:sldMk cId="2058755566" sldId="1985"/>
        </pc:sldMkLst>
        <pc:spChg chg="mod">
          <ac:chgData name="Nicklas Ahlberg" userId="62199502-2e23-48c8-83d4-abfd275d898f" providerId="ADAL" clId="{53C93731-3D84-49A5-99A0-B311ABD20769}" dt="2022-03-29T19:19:52.256" v="2292" actId="20577"/>
          <ac:spMkLst>
            <pc:docMk/>
            <pc:sldMk cId="2058755566" sldId="1985"/>
            <ac:spMk id="2" creationId="{98771A64-1A72-4F48-819B-5E5832506309}"/>
          </ac:spMkLst>
        </pc:spChg>
        <pc:spChg chg="del">
          <ac:chgData name="Nicklas Ahlberg" userId="62199502-2e23-48c8-83d4-abfd275d898f" providerId="ADAL" clId="{53C93731-3D84-49A5-99A0-B311ABD20769}" dt="2022-03-27T15:06:32.990" v="466" actId="478"/>
          <ac:spMkLst>
            <pc:docMk/>
            <pc:sldMk cId="2058755566" sldId="1985"/>
            <ac:spMk id="4" creationId="{6CDF749E-354F-4763-BF92-450FA07D743A}"/>
          </ac:spMkLst>
        </pc:spChg>
        <pc:picChg chg="add del mod">
          <ac:chgData name="Nicklas Ahlberg" userId="62199502-2e23-48c8-83d4-abfd275d898f" providerId="ADAL" clId="{53C93731-3D84-49A5-99A0-B311ABD20769}" dt="2022-03-27T15:12:02.347" v="467" actId="478"/>
          <ac:picMkLst>
            <pc:docMk/>
            <pc:sldMk cId="2058755566" sldId="1985"/>
            <ac:picMk id="6" creationId="{EE37EA14-6F29-4576-87B0-9D918BC9CA9D}"/>
          </ac:picMkLst>
        </pc:picChg>
        <pc:picChg chg="add mod">
          <ac:chgData name="Nicklas Ahlberg" userId="62199502-2e23-48c8-83d4-abfd275d898f" providerId="ADAL" clId="{53C93731-3D84-49A5-99A0-B311ABD20769}" dt="2022-03-27T15:12:37.547" v="473" actId="14100"/>
          <ac:picMkLst>
            <pc:docMk/>
            <pc:sldMk cId="2058755566" sldId="1985"/>
            <ac:picMk id="8" creationId="{3606D9F2-1D88-488F-983B-66909BBFF8C4}"/>
          </ac:picMkLst>
        </pc:picChg>
      </pc:sldChg>
      <pc:sldChg chg="new del">
        <pc:chgData name="Nicklas Ahlberg" userId="62199502-2e23-48c8-83d4-abfd275d898f" providerId="ADAL" clId="{53C93731-3D84-49A5-99A0-B311ABD20769}" dt="2022-03-23T06:13:47.715" v="55" actId="680"/>
        <pc:sldMkLst>
          <pc:docMk/>
          <pc:sldMk cId="119630123" sldId="1986"/>
        </pc:sldMkLst>
      </pc:sldChg>
      <pc:sldChg chg="addSp delSp modSp new mod ord modClrScheme modAnim chgLayout">
        <pc:chgData name="Nicklas Ahlberg" userId="62199502-2e23-48c8-83d4-abfd275d898f" providerId="ADAL" clId="{53C93731-3D84-49A5-99A0-B311ABD20769}" dt="2022-04-06T14:22:12.898" v="3900" actId="1076"/>
        <pc:sldMkLst>
          <pc:docMk/>
          <pc:sldMk cId="3517498151" sldId="1986"/>
        </pc:sldMkLst>
        <pc:spChg chg="del mod ord">
          <ac:chgData name="Nicklas Ahlberg" userId="62199502-2e23-48c8-83d4-abfd275d898f" providerId="ADAL" clId="{53C93731-3D84-49A5-99A0-B311ABD20769}" dt="2022-03-23T06:14:09.734" v="57" actId="700"/>
          <ac:spMkLst>
            <pc:docMk/>
            <pc:sldMk cId="3517498151" sldId="1986"/>
            <ac:spMk id="2" creationId="{7A039578-1F02-4052-9A7E-3C63C050E9AC}"/>
          </ac:spMkLst>
        </pc:spChg>
        <pc:spChg chg="del">
          <ac:chgData name="Nicklas Ahlberg" userId="62199502-2e23-48c8-83d4-abfd275d898f" providerId="ADAL" clId="{53C93731-3D84-49A5-99A0-B311ABD20769}" dt="2022-03-23T06:14:09.734" v="57" actId="700"/>
          <ac:spMkLst>
            <pc:docMk/>
            <pc:sldMk cId="3517498151" sldId="1986"/>
            <ac:spMk id="3" creationId="{F174F629-0730-470E-9512-27B244E0B9A8}"/>
          </ac:spMkLst>
        </pc:spChg>
        <pc:spChg chg="add mod ord">
          <ac:chgData name="Nicklas Ahlberg" userId="62199502-2e23-48c8-83d4-abfd275d898f" providerId="ADAL" clId="{53C93731-3D84-49A5-99A0-B311ABD20769}" dt="2022-04-06T13:53:18.226" v="3658" actId="404"/>
          <ac:spMkLst>
            <pc:docMk/>
            <pc:sldMk cId="3517498151" sldId="1986"/>
            <ac:spMk id="4" creationId="{49E28A7D-3955-433C-B98F-4EBC864B2A44}"/>
          </ac:spMkLst>
        </pc:spChg>
        <pc:spChg chg="add del mod ord">
          <ac:chgData name="Nicklas Ahlberg" userId="62199502-2e23-48c8-83d4-abfd275d898f" providerId="ADAL" clId="{53C93731-3D84-49A5-99A0-B311ABD20769}" dt="2022-04-06T13:53:21.145" v="3659" actId="478"/>
          <ac:spMkLst>
            <pc:docMk/>
            <pc:sldMk cId="3517498151" sldId="1986"/>
            <ac:spMk id="5" creationId="{D80EEB60-723B-4737-BAD9-235DAC2E63BF}"/>
          </ac:spMkLst>
        </pc:spChg>
        <pc:spChg chg="add del mod">
          <ac:chgData name="Nicklas Ahlberg" userId="62199502-2e23-48c8-83d4-abfd275d898f" providerId="ADAL" clId="{53C93731-3D84-49A5-99A0-B311ABD20769}" dt="2022-04-06T08:32:40.550" v="3502" actId="12084"/>
          <ac:spMkLst>
            <pc:docMk/>
            <pc:sldMk cId="3517498151" sldId="1986"/>
            <ac:spMk id="6" creationId="{775AF3DE-EC48-4583-B8FB-A9D8B1AD8EDF}"/>
          </ac:spMkLst>
        </pc:spChg>
        <pc:spChg chg="add del mod">
          <ac:chgData name="Nicklas Ahlberg" userId="62199502-2e23-48c8-83d4-abfd275d898f" providerId="ADAL" clId="{53C93731-3D84-49A5-99A0-B311ABD20769}" dt="2022-04-06T13:52:13.791" v="3606" actId="12084"/>
          <ac:spMkLst>
            <pc:docMk/>
            <pc:sldMk cId="3517498151" sldId="1986"/>
            <ac:spMk id="7" creationId="{8F73A876-7C9B-4728-A883-FDEB7655338B}"/>
          </ac:spMkLst>
        </pc:spChg>
        <pc:spChg chg="add del">
          <ac:chgData name="Nicklas Ahlberg" userId="62199502-2e23-48c8-83d4-abfd275d898f" providerId="ADAL" clId="{53C93731-3D84-49A5-99A0-B311ABD20769}" dt="2022-04-06T13:52:20.535" v="3608" actId="12084"/>
          <ac:spMkLst>
            <pc:docMk/>
            <pc:sldMk cId="3517498151" sldId="1986"/>
            <ac:spMk id="10" creationId="{D4994D7A-950F-4753-B2DF-D37B661DEDD6}"/>
          </ac:spMkLst>
        </pc:spChg>
        <pc:spChg chg="add del mod">
          <ac:chgData name="Nicklas Ahlberg" userId="62199502-2e23-48c8-83d4-abfd275d898f" providerId="ADAL" clId="{53C93731-3D84-49A5-99A0-B311ABD20769}" dt="2022-04-06T13:52:50.776" v="3616" actId="12084"/>
          <ac:spMkLst>
            <pc:docMk/>
            <pc:sldMk cId="3517498151" sldId="1986"/>
            <ac:spMk id="13" creationId="{0D6A533A-D023-46C3-A1CC-1ACCC421E347}"/>
          </ac:spMkLst>
        </pc:spChg>
        <pc:graphicFrameChg chg="add del mod">
          <ac:chgData name="Nicklas Ahlberg" userId="62199502-2e23-48c8-83d4-abfd275d898f" providerId="ADAL" clId="{53C93731-3D84-49A5-99A0-B311ABD20769}" dt="2022-04-06T13:52:26.429" v="3610" actId="478"/>
          <ac:graphicFrameMkLst>
            <pc:docMk/>
            <pc:sldMk cId="3517498151" sldId="1986"/>
            <ac:graphicFrameMk id="2" creationId="{6E0AB2E7-6C4F-41A1-8E7B-D337ADC75F33}"/>
          </ac:graphicFrameMkLst>
        </pc:graphicFrameChg>
        <pc:graphicFrameChg chg="add del modGraphic">
          <ac:chgData name="Nicklas Ahlberg" userId="62199502-2e23-48c8-83d4-abfd275d898f" providerId="ADAL" clId="{53C93731-3D84-49A5-99A0-B311ABD20769}" dt="2022-04-06T13:52:06.887" v="3603" actId="1032"/>
          <ac:graphicFrameMkLst>
            <pc:docMk/>
            <pc:sldMk cId="3517498151" sldId="1986"/>
            <ac:graphicFrameMk id="3" creationId="{B91FD87A-C63E-41EE-8208-7976E2382146}"/>
          </ac:graphicFrameMkLst>
        </pc:graphicFrameChg>
        <pc:graphicFrameChg chg="add mod modGraphic">
          <ac:chgData name="Nicklas Ahlberg" userId="62199502-2e23-48c8-83d4-abfd275d898f" providerId="ADAL" clId="{53C93731-3D84-49A5-99A0-B311ABD20769}" dt="2022-04-06T14:22:09.065" v="3899"/>
          <ac:graphicFrameMkLst>
            <pc:docMk/>
            <pc:sldMk cId="3517498151" sldId="1986"/>
            <ac:graphicFrameMk id="8" creationId="{B5615FB2-04DF-41D3-8188-690E071BC2E5}"/>
          </ac:graphicFrameMkLst>
        </pc:graphicFrameChg>
        <pc:graphicFrameChg chg="add mod">
          <ac:chgData name="Nicklas Ahlberg" userId="62199502-2e23-48c8-83d4-abfd275d898f" providerId="ADAL" clId="{53C93731-3D84-49A5-99A0-B311ABD20769}" dt="2022-04-06T14:21:36.646" v="3897" actId="14100"/>
          <ac:graphicFrameMkLst>
            <pc:docMk/>
            <pc:sldMk cId="3517498151" sldId="1986"/>
            <ac:graphicFrameMk id="11" creationId="{918C0E8C-8730-48DB-8282-2E39BF822F0D}"/>
          </ac:graphicFrameMkLst>
        </pc:graphicFrameChg>
        <pc:graphicFrameChg chg="add mod">
          <ac:chgData name="Nicklas Ahlberg" userId="62199502-2e23-48c8-83d4-abfd275d898f" providerId="ADAL" clId="{53C93731-3D84-49A5-99A0-B311ABD20769}" dt="2022-04-06T14:22:12.898" v="3900" actId="1076"/>
          <ac:graphicFrameMkLst>
            <pc:docMk/>
            <pc:sldMk cId="3517498151" sldId="1986"/>
            <ac:graphicFrameMk id="14" creationId="{F6A9B0D2-013F-4182-8D19-821823160331}"/>
          </ac:graphicFrameMkLst>
        </pc:graphicFrameChg>
      </pc:sldChg>
      <pc:sldChg chg="addSp delSp modSp new mod ord modShow">
        <pc:chgData name="Nicklas Ahlberg" userId="62199502-2e23-48c8-83d4-abfd275d898f" providerId="ADAL" clId="{53C93731-3D84-49A5-99A0-B311ABD20769}" dt="2022-04-06T17:45:54.276" v="4419" actId="729"/>
        <pc:sldMkLst>
          <pc:docMk/>
          <pc:sldMk cId="1515434886" sldId="1987"/>
        </pc:sldMkLst>
        <pc:spChg chg="mod">
          <ac:chgData name="Nicklas Ahlberg" userId="62199502-2e23-48c8-83d4-abfd275d898f" providerId="ADAL" clId="{53C93731-3D84-49A5-99A0-B311ABD20769}" dt="2022-03-28T13:21:32.726" v="997" actId="20577"/>
          <ac:spMkLst>
            <pc:docMk/>
            <pc:sldMk cId="1515434886" sldId="1987"/>
            <ac:spMk id="2" creationId="{42569CAA-EF64-44EB-B291-5BA469DB2C05}"/>
          </ac:spMkLst>
        </pc:spChg>
        <pc:spChg chg="add del mod">
          <ac:chgData name="Nicklas Ahlberg" userId="62199502-2e23-48c8-83d4-abfd275d898f" providerId="ADAL" clId="{53C93731-3D84-49A5-99A0-B311ABD20769}" dt="2022-03-29T17:08:21.009" v="1319" actId="478"/>
          <ac:spMkLst>
            <pc:docMk/>
            <pc:sldMk cId="1515434886" sldId="1987"/>
            <ac:spMk id="4" creationId="{E4969931-12DB-452F-AC81-CB56BFAA27D7}"/>
          </ac:spMkLst>
        </pc:spChg>
        <pc:spChg chg="add del mod">
          <ac:chgData name="Nicklas Ahlberg" userId="62199502-2e23-48c8-83d4-abfd275d898f" providerId="ADAL" clId="{53C93731-3D84-49A5-99A0-B311ABD20769}" dt="2022-03-29T17:12:15.912" v="1335" actId="12084"/>
          <ac:spMkLst>
            <pc:docMk/>
            <pc:sldMk cId="1515434886" sldId="1987"/>
            <ac:spMk id="5" creationId="{1814D88A-7FEE-47EC-99D0-5401352329A4}"/>
          </ac:spMkLst>
        </pc:spChg>
        <pc:graphicFrameChg chg="add del mod">
          <ac:chgData name="Nicklas Ahlberg" userId="62199502-2e23-48c8-83d4-abfd275d898f" providerId="ADAL" clId="{53C93731-3D84-49A5-99A0-B311ABD20769}" dt="2022-03-29T18:10:53.585" v="1527" actId="478"/>
          <ac:graphicFrameMkLst>
            <pc:docMk/>
            <pc:sldMk cId="1515434886" sldId="1987"/>
            <ac:graphicFrameMk id="6" creationId="{9347D71C-A43C-488E-B5AB-059653ABD574}"/>
          </ac:graphicFrameMkLst>
        </pc:graphicFrameChg>
        <pc:picChg chg="add mod">
          <ac:chgData name="Nicklas Ahlberg" userId="62199502-2e23-48c8-83d4-abfd275d898f" providerId="ADAL" clId="{53C93731-3D84-49A5-99A0-B311ABD20769}" dt="2022-03-29T18:29:09.102" v="1534" actId="14100"/>
          <ac:picMkLst>
            <pc:docMk/>
            <pc:sldMk cId="1515434886" sldId="1987"/>
            <ac:picMk id="8" creationId="{512456DD-975B-4267-9AB4-1CF4073E367C}"/>
          </ac:picMkLst>
        </pc:picChg>
      </pc:sldChg>
      <pc:sldChg chg="new del">
        <pc:chgData name="Nicklas Ahlberg" userId="62199502-2e23-48c8-83d4-abfd275d898f" providerId="ADAL" clId="{53C93731-3D84-49A5-99A0-B311ABD20769}" dt="2022-03-23T06:16:33.511" v="263" actId="680"/>
        <pc:sldMkLst>
          <pc:docMk/>
          <pc:sldMk cId="3437496683" sldId="1987"/>
        </pc:sldMkLst>
      </pc:sldChg>
      <pc:sldChg chg="addSp delSp modSp new mod modAnim">
        <pc:chgData name="Nicklas Ahlberg" userId="62199502-2e23-48c8-83d4-abfd275d898f" providerId="ADAL" clId="{53C93731-3D84-49A5-99A0-B311ABD20769}" dt="2022-04-06T15:08:34.223" v="4190" actId="1582"/>
        <pc:sldMkLst>
          <pc:docMk/>
          <pc:sldMk cId="3281594589" sldId="1988"/>
        </pc:sldMkLst>
        <pc:spChg chg="mod">
          <ac:chgData name="Nicklas Ahlberg" userId="62199502-2e23-48c8-83d4-abfd275d898f" providerId="ADAL" clId="{53C93731-3D84-49A5-99A0-B311ABD20769}" dt="2022-03-29T19:27:52.614" v="2338" actId="20577"/>
          <ac:spMkLst>
            <pc:docMk/>
            <pc:sldMk cId="3281594589" sldId="1988"/>
            <ac:spMk id="2" creationId="{0E5C9F4E-147D-43FB-8AED-61E9663F32CE}"/>
          </ac:spMkLst>
        </pc:spChg>
        <pc:spChg chg="del">
          <ac:chgData name="Nicklas Ahlberg" userId="62199502-2e23-48c8-83d4-abfd275d898f" providerId="ADAL" clId="{53C93731-3D84-49A5-99A0-B311ABD20769}" dt="2022-04-06T15:00:47.420" v="4122" actId="478"/>
          <ac:spMkLst>
            <pc:docMk/>
            <pc:sldMk cId="3281594589" sldId="1988"/>
            <ac:spMk id="3" creationId="{3118A04A-814D-4A9E-920A-793CD0CAD309}"/>
          </ac:spMkLst>
        </pc:spChg>
        <pc:spChg chg="add del mod">
          <ac:chgData name="Nicklas Ahlberg" userId="62199502-2e23-48c8-83d4-abfd275d898f" providerId="ADAL" clId="{53C93731-3D84-49A5-99A0-B311ABD20769}" dt="2022-04-06T15:01:33.320" v="4135" actId="478"/>
          <ac:spMkLst>
            <pc:docMk/>
            <pc:sldMk cId="3281594589" sldId="1988"/>
            <ac:spMk id="4" creationId="{5AC4E12D-8402-479B-AA9B-659ED2FF14A9}"/>
          </ac:spMkLst>
        </pc:spChg>
        <pc:spChg chg="add del mod">
          <ac:chgData name="Nicklas Ahlberg" userId="62199502-2e23-48c8-83d4-abfd275d898f" providerId="ADAL" clId="{53C93731-3D84-49A5-99A0-B311ABD20769}" dt="2022-04-06T15:02:41.679" v="4154" actId="478"/>
          <ac:spMkLst>
            <pc:docMk/>
            <pc:sldMk cId="3281594589" sldId="1988"/>
            <ac:spMk id="6" creationId="{2E186E87-1D71-4F81-9C85-CA76B49EF9B3}"/>
          </ac:spMkLst>
        </pc:spChg>
        <pc:spChg chg="add mod">
          <ac:chgData name="Nicklas Ahlberg" userId="62199502-2e23-48c8-83d4-abfd275d898f" providerId="ADAL" clId="{53C93731-3D84-49A5-99A0-B311ABD20769}" dt="2022-04-06T15:08:03.919" v="4189" actId="14100"/>
          <ac:spMkLst>
            <pc:docMk/>
            <pc:sldMk cId="3281594589" sldId="1988"/>
            <ac:spMk id="7" creationId="{2C66426A-8C58-4C12-A505-4D62770C043B}"/>
          </ac:spMkLst>
        </pc:spChg>
        <pc:spChg chg="add mod">
          <ac:chgData name="Nicklas Ahlberg" userId="62199502-2e23-48c8-83d4-abfd275d898f" providerId="ADAL" clId="{53C93731-3D84-49A5-99A0-B311ABD20769}" dt="2022-04-06T15:08:03.919" v="4189" actId="14100"/>
          <ac:spMkLst>
            <pc:docMk/>
            <pc:sldMk cId="3281594589" sldId="1988"/>
            <ac:spMk id="10" creationId="{0F913348-6482-4C74-BF20-F85D8314E8AB}"/>
          </ac:spMkLst>
        </pc:spChg>
        <pc:spChg chg="add del mod">
          <ac:chgData name="Nicklas Ahlberg" userId="62199502-2e23-48c8-83d4-abfd275d898f" providerId="ADAL" clId="{53C93731-3D84-49A5-99A0-B311ABD20769}" dt="2022-03-28T11:22:25.107" v="880" actId="478"/>
          <ac:spMkLst>
            <pc:docMk/>
            <pc:sldMk cId="3281594589" sldId="1988"/>
            <ac:spMk id="16" creationId="{AF514744-0FB4-4353-9C47-6A56880159AF}"/>
          </ac:spMkLst>
        </pc:spChg>
        <pc:picChg chg="add mod">
          <ac:chgData name="Nicklas Ahlberg" userId="62199502-2e23-48c8-83d4-abfd275d898f" providerId="ADAL" clId="{53C93731-3D84-49A5-99A0-B311ABD20769}" dt="2022-04-06T15:06:32.420" v="4179" actId="14100"/>
          <ac:picMkLst>
            <pc:docMk/>
            <pc:sldMk cId="3281594589" sldId="1988"/>
            <ac:picMk id="5" creationId="{3E2726EC-B7CD-4B28-9EA8-CBAF27AEDB6F}"/>
          </ac:picMkLst>
        </pc:picChg>
        <pc:picChg chg="add del mod">
          <ac:chgData name="Nicklas Ahlberg" userId="62199502-2e23-48c8-83d4-abfd275d898f" providerId="ADAL" clId="{53C93731-3D84-49A5-99A0-B311ABD20769}" dt="2022-03-28T11:13:25.488" v="862" actId="478"/>
          <ac:picMkLst>
            <pc:docMk/>
            <pc:sldMk cId="3281594589" sldId="1988"/>
            <ac:picMk id="7" creationId="{A2076DDC-2ECD-401D-99C4-8514454666EE}"/>
          </ac:picMkLst>
        </pc:picChg>
        <pc:picChg chg="add mod">
          <ac:chgData name="Nicklas Ahlberg" userId="62199502-2e23-48c8-83d4-abfd275d898f" providerId="ADAL" clId="{53C93731-3D84-49A5-99A0-B311ABD20769}" dt="2022-04-06T15:02:14.814" v="4144" actId="1036"/>
          <ac:picMkLst>
            <pc:docMk/>
            <pc:sldMk cId="3281594589" sldId="1988"/>
            <ac:picMk id="9" creationId="{B861BE0F-E954-47D0-A6DC-B5057B2BF979}"/>
          </ac:picMkLst>
        </pc:picChg>
        <pc:picChg chg="add mod">
          <ac:chgData name="Nicklas Ahlberg" userId="62199502-2e23-48c8-83d4-abfd275d898f" providerId="ADAL" clId="{53C93731-3D84-49A5-99A0-B311ABD20769}" dt="2022-04-06T15:02:17.211" v="4150" actId="1036"/>
          <ac:picMkLst>
            <pc:docMk/>
            <pc:sldMk cId="3281594589" sldId="1988"/>
            <ac:picMk id="11" creationId="{2325769D-266A-4442-B3C0-88856A0DAE0F}"/>
          </ac:picMkLst>
        </pc:picChg>
        <pc:cxnChg chg="add mod">
          <ac:chgData name="Nicklas Ahlberg" userId="62199502-2e23-48c8-83d4-abfd275d898f" providerId="ADAL" clId="{53C93731-3D84-49A5-99A0-B311ABD20769}" dt="2022-04-06T15:08:34.223" v="4190" actId="1582"/>
          <ac:cxnSpMkLst>
            <pc:docMk/>
            <pc:sldMk cId="3281594589" sldId="1988"/>
            <ac:cxnSpMk id="12" creationId="{1C56DF79-FAF7-45EB-9AEB-AF495AD93C46}"/>
          </ac:cxnSpMkLst>
        </pc:cxnChg>
        <pc:cxnChg chg="add del">
          <ac:chgData name="Nicklas Ahlberg" userId="62199502-2e23-48c8-83d4-abfd275d898f" providerId="ADAL" clId="{53C93731-3D84-49A5-99A0-B311ABD20769}" dt="2022-03-28T11:16:33.497" v="875" actId="11529"/>
          <ac:cxnSpMkLst>
            <pc:docMk/>
            <pc:sldMk cId="3281594589" sldId="1988"/>
            <ac:cxnSpMk id="13" creationId="{1A8B79FA-A388-4F82-A357-09AD7EC8C049}"/>
          </ac:cxnSpMkLst>
        </pc:cxnChg>
        <pc:cxnChg chg="add mod">
          <ac:chgData name="Nicklas Ahlberg" userId="62199502-2e23-48c8-83d4-abfd275d898f" providerId="ADAL" clId="{53C93731-3D84-49A5-99A0-B311ABD20769}" dt="2022-04-06T15:08:34.223" v="4190" actId="1582"/>
          <ac:cxnSpMkLst>
            <pc:docMk/>
            <pc:sldMk cId="3281594589" sldId="1988"/>
            <ac:cxnSpMk id="13" creationId="{749929E7-F4F3-48C5-B357-22DF08F22365}"/>
          </ac:cxnSpMkLst>
        </pc:cxnChg>
        <pc:cxnChg chg="add del">
          <ac:chgData name="Nicklas Ahlberg" userId="62199502-2e23-48c8-83d4-abfd275d898f" providerId="ADAL" clId="{53C93731-3D84-49A5-99A0-B311ABD20769}" dt="2022-03-28T11:16:33.113" v="874" actId="11529"/>
          <ac:cxnSpMkLst>
            <pc:docMk/>
            <pc:sldMk cId="3281594589" sldId="1988"/>
            <ac:cxnSpMk id="15" creationId="{58134E2D-826C-48CF-B94B-74CCB1385B40}"/>
          </ac:cxnSpMkLst>
        </pc:cxnChg>
      </pc:sldChg>
      <pc:sldChg chg="addSp delSp modSp add mod ord modShow">
        <pc:chgData name="Nicklas Ahlberg" userId="62199502-2e23-48c8-83d4-abfd275d898f" providerId="ADAL" clId="{53C93731-3D84-49A5-99A0-B311ABD20769}" dt="2022-04-06T17:45:48.472" v="4418" actId="729"/>
        <pc:sldMkLst>
          <pc:docMk/>
          <pc:sldMk cId="1923500309" sldId="1989"/>
        </pc:sldMkLst>
        <pc:spChg chg="mod">
          <ac:chgData name="Nicklas Ahlberg" userId="62199502-2e23-48c8-83d4-abfd275d898f" providerId="ADAL" clId="{53C93731-3D84-49A5-99A0-B311ABD20769}" dt="2022-03-28T13:29:15.739" v="1068" actId="20577"/>
          <ac:spMkLst>
            <pc:docMk/>
            <pc:sldMk cId="1923500309" sldId="1989"/>
            <ac:spMk id="2" creationId="{33ACE182-7860-446A-9950-E0594D7228BD}"/>
          </ac:spMkLst>
        </pc:spChg>
        <pc:spChg chg="add del mod">
          <ac:chgData name="Nicklas Ahlberg" userId="62199502-2e23-48c8-83d4-abfd275d898f" providerId="ADAL" clId="{53C93731-3D84-49A5-99A0-B311ABD20769}" dt="2022-03-28T13:31:22.694" v="1211" actId="478"/>
          <ac:spMkLst>
            <pc:docMk/>
            <pc:sldMk cId="1923500309" sldId="1989"/>
            <ac:spMk id="7" creationId="{B34F03CC-24FF-4FB3-93BE-2DEE89F23B9D}"/>
          </ac:spMkLst>
        </pc:spChg>
        <pc:spChg chg="add del mod">
          <ac:chgData name="Nicklas Ahlberg" userId="62199502-2e23-48c8-83d4-abfd275d898f" providerId="ADAL" clId="{53C93731-3D84-49A5-99A0-B311ABD20769}" dt="2022-03-28T13:31:12.951" v="1207" actId="12084"/>
          <ac:spMkLst>
            <pc:docMk/>
            <pc:sldMk cId="1923500309" sldId="1989"/>
            <ac:spMk id="9" creationId="{89BE61EA-B067-433C-A36D-1D834813F857}"/>
          </ac:spMkLst>
        </pc:spChg>
        <pc:spChg chg="add del mod">
          <ac:chgData name="Nicklas Ahlberg" userId="62199502-2e23-48c8-83d4-abfd275d898f" providerId="ADAL" clId="{53C93731-3D84-49A5-99A0-B311ABD20769}" dt="2022-03-31T05:30:39.561" v="2628" actId="478"/>
          <ac:spMkLst>
            <pc:docMk/>
            <pc:sldMk cId="1923500309" sldId="1989"/>
            <ac:spMk id="31" creationId="{A9481E5A-4304-4553-ACD3-83480D28461E}"/>
          </ac:spMkLst>
        </pc:spChg>
        <pc:spChg chg="add del mod">
          <ac:chgData name="Nicklas Ahlberg" userId="62199502-2e23-48c8-83d4-abfd275d898f" providerId="ADAL" clId="{53C93731-3D84-49A5-99A0-B311ABD20769}" dt="2022-03-31T05:30:38.902" v="2627" actId="478"/>
          <ac:spMkLst>
            <pc:docMk/>
            <pc:sldMk cId="1923500309" sldId="1989"/>
            <ac:spMk id="32" creationId="{E2BD71B5-0748-499E-AF3C-E59DB0144587}"/>
          </ac:spMkLst>
        </pc:spChg>
        <pc:spChg chg="add del mod">
          <ac:chgData name="Nicklas Ahlberg" userId="62199502-2e23-48c8-83d4-abfd275d898f" providerId="ADAL" clId="{53C93731-3D84-49A5-99A0-B311ABD20769}" dt="2022-03-31T05:30:40.157" v="2629" actId="478"/>
          <ac:spMkLst>
            <pc:docMk/>
            <pc:sldMk cId="1923500309" sldId="1989"/>
            <ac:spMk id="33" creationId="{38AD06B2-5318-412E-B3D4-130411012A83}"/>
          </ac:spMkLst>
        </pc:spChg>
        <pc:graphicFrameChg chg="add mod modGraphic">
          <ac:chgData name="Nicklas Ahlberg" userId="62199502-2e23-48c8-83d4-abfd275d898f" providerId="ADAL" clId="{53C93731-3D84-49A5-99A0-B311ABD20769}" dt="2022-03-31T05:35:14.956" v="2632" actId="1076"/>
          <ac:graphicFrameMkLst>
            <pc:docMk/>
            <pc:sldMk cId="1923500309" sldId="1989"/>
            <ac:graphicFrameMk id="10" creationId="{1BE4ACAF-8A89-4DBA-BE41-2E80AD645D5F}"/>
          </ac:graphicFrameMkLst>
        </pc:graphicFrameChg>
        <pc:graphicFrameChg chg="del mod">
          <ac:chgData name="Nicklas Ahlberg" userId="62199502-2e23-48c8-83d4-abfd275d898f" providerId="ADAL" clId="{53C93731-3D84-49A5-99A0-B311ABD20769}" dt="2022-03-29T18:42:43.157" v="1776" actId="478"/>
          <ac:graphicFrameMkLst>
            <pc:docMk/>
            <pc:sldMk cId="1923500309" sldId="1989"/>
            <ac:graphicFrameMk id="11" creationId="{20B27A86-319E-44E8-B480-45F0899822F2}"/>
          </ac:graphicFrameMkLst>
        </pc:graphicFrameChg>
        <pc:graphicFrameChg chg="mod modGraphic">
          <ac:chgData name="Nicklas Ahlberg" userId="62199502-2e23-48c8-83d4-abfd275d898f" providerId="ADAL" clId="{53C93731-3D84-49A5-99A0-B311ABD20769}" dt="2022-03-29T18:43:04.877" v="1780" actId="1076"/>
          <ac:graphicFrameMkLst>
            <pc:docMk/>
            <pc:sldMk cId="1923500309" sldId="1989"/>
            <ac:graphicFrameMk id="19" creationId="{2F4CC97A-DB69-4DD7-B70F-DD0878BD4DF6}"/>
          </ac:graphicFrameMkLst>
        </pc:graphicFrameChg>
        <pc:picChg chg="add del">
          <ac:chgData name="Nicklas Ahlberg" userId="62199502-2e23-48c8-83d4-abfd275d898f" providerId="ADAL" clId="{53C93731-3D84-49A5-99A0-B311ABD20769}" dt="2022-03-28T13:30:13.673" v="1090" actId="478"/>
          <ac:picMkLst>
            <pc:docMk/>
            <pc:sldMk cId="1923500309" sldId="1989"/>
            <ac:picMk id="4" creationId="{FE414AFF-5C38-4D4E-A447-ABA05DE3FB18}"/>
          </ac:picMkLst>
        </pc:picChg>
        <pc:picChg chg="mod">
          <ac:chgData name="Nicklas Ahlberg" userId="62199502-2e23-48c8-83d4-abfd275d898f" providerId="ADAL" clId="{53C93731-3D84-49A5-99A0-B311ABD20769}" dt="2022-03-31T05:35:20.979" v="2634" actId="1076"/>
          <ac:picMkLst>
            <pc:docMk/>
            <pc:sldMk cId="1923500309" sldId="1989"/>
            <ac:picMk id="5" creationId="{FA0E6C4F-1DE9-4350-B9E2-8D2E5D693AC9}"/>
          </ac:picMkLst>
        </pc:picChg>
        <pc:picChg chg="add del">
          <ac:chgData name="Nicklas Ahlberg" userId="62199502-2e23-48c8-83d4-abfd275d898f" providerId="ADAL" clId="{53C93731-3D84-49A5-99A0-B311ABD20769}" dt="2022-03-28T13:30:14.290" v="1091" actId="478"/>
          <ac:picMkLst>
            <pc:docMk/>
            <pc:sldMk cId="1923500309" sldId="1989"/>
            <ac:picMk id="6" creationId="{27679017-CE0A-4DA9-9307-1E05816850B4}"/>
          </ac:picMkLst>
        </pc:picChg>
        <pc:cxnChg chg="del mod">
          <ac:chgData name="Nicklas Ahlberg" userId="62199502-2e23-48c8-83d4-abfd275d898f" providerId="ADAL" clId="{53C93731-3D84-49A5-99A0-B311ABD20769}" dt="2022-03-29T18:40:39.880" v="1752" actId="478"/>
          <ac:cxnSpMkLst>
            <pc:docMk/>
            <pc:sldMk cId="1923500309" sldId="1989"/>
            <ac:cxnSpMk id="8" creationId="{4B81E7A6-336F-4036-B9B9-4C1C0A4417C6}"/>
          </ac:cxnSpMkLst>
        </pc:cxnChg>
        <pc:cxnChg chg="add del mod">
          <ac:chgData name="Nicklas Ahlberg" userId="62199502-2e23-48c8-83d4-abfd275d898f" providerId="ADAL" clId="{53C93731-3D84-49A5-99A0-B311ABD20769}" dt="2022-03-29T18:42:33.671" v="1775" actId="478"/>
          <ac:cxnSpMkLst>
            <pc:docMk/>
            <pc:sldMk cId="1923500309" sldId="1989"/>
            <ac:cxnSpMk id="13" creationId="{195764CA-1B69-45BA-BB10-DD771C53A90F}"/>
          </ac:cxnSpMkLst>
        </pc:cxnChg>
        <pc:cxnChg chg="del mod">
          <ac:chgData name="Nicklas Ahlberg" userId="62199502-2e23-48c8-83d4-abfd275d898f" providerId="ADAL" clId="{53C93731-3D84-49A5-99A0-B311ABD20769}" dt="2022-03-29T18:42:32.697" v="1774" actId="478"/>
          <ac:cxnSpMkLst>
            <pc:docMk/>
            <pc:sldMk cId="1923500309" sldId="1989"/>
            <ac:cxnSpMk id="24" creationId="{48BFFD63-21C7-4C7D-90B0-0433033874D8}"/>
          </ac:cxnSpMkLst>
        </pc:cxnChg>
      </pc:sldChg>
      <pc:sldChg chg="addSp delSp modSp new del mod">
        <pc:chgData name="Nicklas Ahlberg" userId="62199502-2e23-48c8-83d4-abfd275d898f" providerId="ADAL" clId="{53C93731-3D84-49A5-99A0-B311ABD20769}" dt="2022-03-28T13:29:05.885" v="1037" actId="47"/>
        <pc:sldMkLst>
          <pc:docMk/>
          <pc:sldMk cId="2310294617" sldId="1989"/>
        </pc:sldMkLst>
        <pc:spChg chg="mod">
          <ac:chgData name="Nicklas Ahlberg" userId="62199502-2e23-48c8-83d4-abfd275d898f" providerId="ADAL" clId="{53C93731-3D84-49A5-99A0-B311ABD20769}" dt="2022-03-28T13:28:40.500" v="1033" actId="20577"/>
          <ac:spMkLst>
            <pc:docMk/>
            <pc:sldMk cId="2310294617" sldId="1989"/>
            <ac:spMk id="2" creationId="{BB90D9C7-881A-488D-8856-5390A1D60D76}"/>
          </ac:spMkLst>
        </pc:spChg>
        <pc:spChg chg="add del mod">
          <ac:chgData name="Nicklas Ahlberg" userId="62199502-2e23-48c8-83d4-abfd275d898f" providerId="ADAL" clId="{53C93731-3D84-49A5-99A0-B311ABD20769}" dt="2022-03-28T13:29:00.361" v="1036" actId="478"/>
          <ac:spMkLst>
            <pc:docMk/>
            <pc:sldMk cId="2310294617" sldId="1989"/>
            <ac:spMk id="4" creationId="{B49D5316-F987-45D7-9104-C369FE5C5CE5}"/>
          </ac:spMkLst>
        </pc:spChg>
      </pc:sldChg>
      <pc:sldChg chg="addSp delSp modSp new del mod">
        <pc:chgData name="Nicklas Ahlberg" userId="62199502-2e23-48c8-83d4-abfd275d898f" providerId="ADAL" clId="{53C93731-3D84-49A5-99A0-B311ABD20769}" dt="2022-03-29T18:43:46.557" v="1781" actId="47"/>
        <pc:sldMkLst>
          <pc:docMk/>
          <pc:sldMk cId="1266601464" sldId="1990"/>
        </pc:sldMkLst>
        <pc:spChg chg="mod">
          <ac:chgData name="Nicklas Ahlberg" userId="62199502-2e23-48c8-83d4-abfd275d898f" providerId="ADAL" clId="{53C93731-3D84-49A5-99A0-B311ABD20769}" dt="2022-03-29T17:43:31.096" v="1523" actId="20577"/>
          <ac:spMkLst>
            <pc:docMk/>
            <pc:sldMk cId="1266601464" sldId="1990"/>
            <ac:spMk id="2" creationId="{17F1643F-BFF4-4874-8C51-3CE81D9DA331}"/>
          </ac:spMkLst>
        </pc:spChg>
        <pc:spChg chg="del">
          <ac:chgData name="Nicklas Ahlberg" userId="62199502-2e23-48c8-83d4-abfd275d898f" providerId="ADAL" clId="{53C93731-3D84-49A5-99A0-B311ABD20769}" dt="2022-03-29T17:43:01.733" v="1512" actId="478"/>
          <ac:spMkLst>
            <pc:docMk/>
            <pc:sldMk cId="1266601464" sldId="1990"/>
            <ac:spMk id="3" creationId="{0E7F46C0-8C06-4BE0-9FF6-FBE6027B5F3E}"/>
          </ac:spMkLst>
        </pc:spChg>
        <pc:picChg chg="add mod">
          <ac:chgData name="Nicklas Ahlberg" userId="62199502-2e23-48c8-83d4-abfd275d898f" providerId="ADAL" clId="{53C93731-3D84-49A5-99A0-B311ABD20769}" dt="2022-03-29T17:42:35.772" v="1450" actId="1076"/>
          <ac:picMkLst>
            <pc:docMk/>
            <pc:sldMk cId="1266601464" sldId="1990"/>
            <ac:picMk id="5" creationId="{0151AC4D-1F54-4829-AF2E-5038984E2D02}"/>
          </ac:picMkLst>
        </pc:picChg>
      </pc:sldChg>
      <pc:sldChg chg="addSp modSp new del mod">
        <pc:chgData name="Nicklas Ahlberg" userId="62199502-2e23-48c8-83d4-abfd275d898f" providerId="ADAL" clId="{53C93731-3D84-49A5-99A0-B311ABD20769}" dt="2022-04-06T15:35:56.065" v="4219" actId="2696"/>
        <pc:sldMkLst>
          <pc:docMk/>
          <pc:sldMk cId="2893198132" sldId="1990"/>
        </pc:sldMkLst>
        <pc:spChg chg="mod">
          <ac:chgData name="Nicklas Ahlberg" userId="62199502-2e23-48c8-83d4-abfd275d898f" providerId="ADAL" clId="{53C93731-3D84-49A5-99A0-B311ABD20769}" dt="2022-03-31T05:11:41.729" v="2563" actId="20577"/>
          <ac:spMkLst>
            <pc:docMk/>
            <pc:sldMk cId="2893198132" sldId="1990"/>
            <ac:spMk id="2" creationId="{E65845BE-91A6-4000-953E-73D8023698D8}"/>
          </ac:spMkLst>
        </pc:spChg>
        <pc:spChg chg="add mod">
          <ac:chgData name="Nicklas Ahlberg" userId="62199502-2e23-48c8-83d4-abfd275d898f" providerId="ADAL" clId="{53C93731-3D84-49A5-99A0-B311ABD20769}" dt="2022-03-29T19:00:05.277" v="1971" actId="20577"/>
          <ac:spMkLst>
            <pc:docMk/>
            <pc:sldMk cId="2893198132" sldId="1990"/>
            <ac:spMk id="4" creationId="{60EA0EF3-CA14-430C-B1BD-8A0962838934}"/>
          </ac:spMkLst>
        </pc:spChg>
      </pc:sldChg>
      <pc:sldChg chg="addSp delSp modSp add mod">
        <pc:chgData name="Nicklas Ahlberg" userId="62199502-2e23-48c8-83d4-abfd275d898f" providerId="ADAL" clId="{53C93731-3D84-49A5-99A0-B311ABD20769}" dt="2022-04-06T17:47:37.586" v="4495" actId="1076"/>
        <pc:sldMkLst>
          <pc:docMk/>
          <pc:sldMk cId="1774999679" sldId="1991"/>
        </pc:sldMkLst>
        <pc:spChg chg="add del mod">
          <ac:chgData name="Nicklas Ahlberg" userId="62199502-2e23-48c8-83d4-abfd275d898f" providerId="ADAL" clId="{53C93731-3D84-49A5-99A0-B311ABD20769}" dt="2022-03-29T19:08:32.500" v="2254" actId="931"/>
          <ac:spMkLst>
            <pc:docMk/>
            <pc:sldMk cId="1774999679" sldId="1991"/>
            <ac:spMk id="2" creationId="{D93B3B8F-F3FD-4AE6-92E1-2A7E6E77A4FD}"/>
          </ac:spMkLst>
        </pc:spChg>
        <pc:spChg chg="del">
          <ac:chgData name="Nicklas Ahlberg" userId="62199502-2e23-48c8-83d4-abfd275d898f" providerId="ADAL" clId="{53C93731-3D84-49A5-99A0-B311ABD20769}" dt="2022-03-29T19:07:58.365" v="2249"/>
          <ac:spMkLst>
            <pc:docMk/>
            <pc:sldMk cId="1774999679" sldId="1991"/>
            <ac:spMk id="3" creationId="{60642FC1-B10E-4421-B472-37F12185AE34}"/>
          </ac:spMkLst>
        </pc:spChg>
        <pc:spChg chg="mod">
          <ac:chgData name="Nicklas Ahlberg" userId="62199502-2e23-48c8-83d4-abfd275d898f" providerId="ADAL" clId="{53C93731-3D84-49A5-99A0-B311ABD20769}" dt="2022-03-31T05:12:39.355" v="2564" actId="207"/>
          <ac:spMkLst>
            <pc:docMk/>
            <pc:sldMk cId="1774999679" sldId="1991"/>
            <ac:spMk id="5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58:09.028" v="4057" actId="164"/>
          <ac:spMkLst>
            <pc:docMk/>
            <pc:sldMk cId="1774999679" sldId="1991"/>
            <ac:spMk id="6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58:16.209" v="4058" actId="164"/>
          <ac:spMkLst>
            <pc:docMk/>
            <pc:sldMk cId="1774999679" sldId="1991"/>
            <ac:spMk id="7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58:20.391" v="4059" actId="164"/>
          <ac:spMkLst>
            <pc:docMk/>
            <pc:sldMk cId="1774999679" sldId="1991"/>
            <ac:spMk id="8" creationId="{00000000-0000-0000-0000-000000000000}"/>
          </ac:spMkLst>
        </pc:spChg>
        <pc:spChg chg="del">
          <ac:chgData name="Nicklas Ahlberg" userId="62199502-2e23-48c8-83d4-abfd275d898f" providerId="ADAL" clId="{53C93731-3D84-49A5-99A0-B311ABD20769}" dt="2022-04-06T14:57:32.373" v="4026" actId="478"/>
          <ac:spMkLst>
            <pc:docMk/>
            <pc:sldMk cId="1774999679" sldId="1991"/>
            <ac:spMk id="9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7:47:37.586" v="4495" actId="1076"/>
          <ac:spMkLst>
            <pc:docMk/>
            <pc:sldMk cId="1774999679" sldId="1991"/>
            <ac:spMk id="11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7:47:12.393" v="4461" actId="20577"/>
          <ac:spMkLst>
            <pc:docMk/>
            <pc:sldMk cId="1774999679" sldId="1991"/>
            <ac:spMk id="12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7:47:33.433" v="4494" actId="1076"/>
          <ac:spMkLst>
            <pc:docMk/>
            <pc:sldMk cId="1774999679" sldId="1991"/>
            <ac:spMk id="14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7:46:52.596" v="4422"/>
          <ac:spMkLst>
            <pc:docMk/>
            <pc:sldMk cId="1774999679" sldId="1991"/>
            <ac:spMk id="15" creationId="{00000000-0000-0000-0000-000000000000}"/>
          </ac:spMkLst>
        </pc:spChg>
        <pc:spChg chg="add del mod topLvl">
          <ac:chgData name="Nicklas Ahlberg" userId="62199502-2e23-48c8-83d4-abfd275d898f" providerId="ADAL" clId="{53C93731-3D84-49A5-99A0-B311ABD20769}" dt="2022-04-06T16:51:42.823" v="4280" actId="114"/>
          <ac:spMkLst>
            <pc:docMk/>
            <pc:sldMk cId="1774999679" sldId="1991"/>
            <ac:spMk id="17" creationId="{00000000-0000-0000-0000-000000000000}"/>
          </ac:spMkLst>
        </pc:spChg>
        <pc:spChg chg="mod topLvl">
          <ac:chgData name="Nicklas Ahlberg" userId="62199502-2e23-48c8-83d4-abfd275d898f" providerId="ADAL" clId="{53C93731-3D84-49A5-99A0-B311ABD20769}" dt="2022-04-06T16:51:20.884" v="4276" actId="1076"/>
          <ac:spMkLst>
            <pc:docMk/>
            <pc:sldMk cId="1774999679" sldId="1991"/>
            <ac:spMk id="18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58:09.028" v="4057" actId="164"/>
          <ac:spMkLst>
            <pc:docMk/>
            <pc:sldMk cId="1774999679" sldId="1991"/>
            <ac:spMk id="22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58:16.209" v="4058" actId="164"/>
          <ac:spMkLst>
            <pc:docMk/>
            <pc:sldMk cId="1774999679" sldId="1991"/>
            <ac:spMk id="23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58:20.391" v="4059" actId="164"/>
          <ac:spMkLst>
            <pc:docMk/>
            <pc:sldMk cId="1774999679" sldId="1991"/>
            <ac:spMk id="24" creationId="{00000000-0000-0000-0000-000000000000}"/>
          </ac:spMkLst>
        </pc:spChg>
        <pc:spChg chg="del">
          <ac:chgData name="Nicklas Ahlberg" userId="62199502-2e23-48c8-83d4-abfd275d898f" providerId="ADAL" clId="{53C93731-3D84-49A5-99A0-B311ABD20769}" dt="2022-04-06T14:57:35.239" v="4027" actId="478"/>
          <ac:spMkLst>
            <pc:docMk/>
            <pc:sldMk cId="1774999679" sldId="1991"/>
            <ac:spMk id="25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58:52.034" v="4076" actId="207"/>
          <ac:spMkLst>
            <pc:docMk/>
            <pc:sldMk cId="1774999679" sldId="1991"/>
            <ac:spMk id="27" creationId="{00000000-0000-0000-0000-000000000000}"/>
          </ac:spMkLst>
        </pc:spChg>
        <pc:spChg chg="add del mod">
          <ac:chgData name="Nicklas Ahlberg" userId="62199502-2e23-48c8-83d4-abfd275d898f" providerId="ADAL" clId="{53C93731-3D84-49A5-99A0-B311ABD20769}" dt="2022-03-29T19:09:02.555" v="2258" actId="931"/>
          <ac:spMkLst>
            <pc:docMk/>
            <pc:sldMk cId="1774999679" sldId="1991"/>
            <ac:spMk id="29" creationId="{1AE4A7F6-D616-4EB5-A7E5-B8E25DD035BB}"/>
          </ac:spMkLst>
        </pc:spChg>
        <pc:spChg chg="add del mod">
          <ac:chgData name="Nicklas Ahlberg" userId="62199502-2e23-48c8-83d4-abfd275d898f" providerId="ADAL" clId="{53C93731-3D84-49A5-99A0-B311ABD20769}" dt="2022-03-29T19:11:34.159" v="2276" actId="931"/>
          <ac:spMkLst>
            <pc:docMk/>
            <pc:sldMk cId="1774999679" sldId="1991"/>
            <ac:spMk id="33" creationId="{7ABA16BC-82D1-49BC-9FBD-F30CCC428BE9}"/>
          </ac:spMkLst>
        </pc:spChg>
        <pc:grpChg chg="add mod">
          <ac:chgData name="Nicklas Ahlberg" userId="62199502-2e23-48c8-83d4-abfd275d898f" providerId="ADAL" clId="{53C93731-3D84-49A5-99A0-B311ABD20769}" dt="2022-04-06T14:58:32.293" v="4075" actId="1038"/>
          <ac:grpSpMkLst>
            <pc:docMk/>
            <pc:sldMk cId="1774999679" sldId="1991"/>
            <ac:grpSpMk id="2" creationId="{DF6520CF-3065-4B69-BFA3-229719BEF09A}"/>
          </ac:grpSpMkLst>
        </pc:grpChg>
        <pc:grpChg chg="add mod">
          <ac:chgData name="Nicklas Ahlberg" userId="62199502-2e23-48c8-83d4-abfd275d898f" providerId="ADAL" clId="{53C93731-3D84-49A5-99A0-B311ABD20769}" dt="2022-04-06T14:58:32.293" v="4075" actId="1038"/>
          <ac:grpSpMkLst>
            <pc:docMk/>
            <pc:sldMk cId="1774999679" sldId="1991"/>
            <ac:grpSpMk id="3" creationId="{31E86406-C1C9-4B87-9882-3BE32E7AB52F}"/>
          </ac:grpSpMkLst>
        </pc:grpChg>
        <pc:grpChg chg="add mod">
          <ac:chgData name="Nicklas Ahlberg" userId="62199502-2e23-48c8-83d4-abfd275d898f" providerId="ADAL" clId="{53C93731-3D84-49A5-99A0-B311ABD20769}" dt="2022-04-06T14:58:32.293" v="4075" actId="1038"/>
          <ac:grpSpMkLst>
            <pc:docMk/>
            <pc:sldMk cId="1774999679" sldId="1991"/>
            <ac:grpSpMk id="4" creationId="{7ED64094-6407-43A0-AE43-533C81B589C5}"/>
          </ac:grpSpMkLst>
        </pc:grpChg>
        <pc:grpChg chg="mod">
          <ac:chgData name="Nicklas Ahlberg" userId="62199502-2e23-48c8-83d4-abfd275d898f" providerId="ADAL" clId="{53C93731-3D84-49A5-99A0-B311ABD20769}" dt="2022-04-06T14:58:32.293" v="4075" actId="1038"/>
          <ac:grpSpMkLst>
            <pc:docMk/>
            <pc:sldMk cId="1774999679" sldId="1991"/>
            <ac:grpSpMk id="10" creationId="{00000000-0000-0000-0000-000000000000}"/>
          </ac:grpSpMkLst>
        </pc:grpChg>
        <pc:grpChg chg="mod">
          <ac:chgData name="Nicklas Ahlberg" userId="62199502-2e23-48c8-83d4-abfd275d898f" providerId="ADAL" clId="{53C93731-3D84-49A5-99A0-B311ABD20769}" dt="2022-04-06T14:58:32.293" v="4075" actId="1038"/>
          <ac:grpSpMkLst>
            <pc:docMk/>
            <pc:sldMk cId="1774999679" sldId="1991"/>
            <ac:grpSpMk id="13" creationId="{00000000-0000-0000-0000-000000000000}"/>
          </ac:grpSpMkLst>
        </pc:grpChg>
        <pc:grpChg chg="add del mod">
          <ac:chgData name="Nicklas Ahlberg" userId="62199502-2e23-48c8-83d4-abfd275d898f" providerId="ADAL" clId="{53C93731-3D84-49A5-99A0-B311ABD20769}" dt="2022-04-06T16:50:54.774" v="4233" actId="478"/>
          <ac:grpSpMkLst>
            <pc:docMk/>
            <pc:sldMk cId="1774999679" sldId="1991"/>
            <ac:grpSpMk id="16" creationId="{00000000-0000-0000-0000-000000000000}"/>
          </ac:grpSpMkLst>
        </pc:grpChg>
        <pc:grpChg chg="del">
          <ac:chgData name="Nicklas Ahlberg" userId="62199502-2e23-48c8-83d4-abfd275d898f" providerId="ADAL" clId="{53C93731-3D84-49A5-99A0-B311ABD20769}" dt="2022-04-06T14:57:36.834" v="4028" actId="478"/>
          <ac:grpSpMkLst>
            <pc:docMk/>
            <pc:sldMk cId="1774999679" sldId="1991"/>
            <ac:grpSpMk id="19" creationId="{00000000-0000-0000-0000-000000000000}"/>
          </ac:grpSpMkLst>
        </pc:grpChg>
        <pc:picChg chg="add del mod">
          <ac:chgData name="Nicklas Ahlberg" userId="62199502-2e23-48c8-83d4-abfd275d898f" providerId="ADAL" clId="{53C93731-3D84-49A5-99A0-B311ABD20769}" dt="2022-03-29T19:08:49.795" v="2257" actId="478"/>
          <ac:picMkLst>
            <pc:docMk/>
            <pc:sldMk cId="1774999679" sldId="1991"/>
            <ac:picMk id="26" creationId="{D4710D6A-D582-4C58-AC58-F55E062955FA}"/>
          </ac:picMkLst>
        </pc:picChg>
        <pc:picChg chg="add del mod">
          <ac:chgData name="Nicklas Ahlberg" userId="62199502-2e23-48c8-83d4-abfd275d898f" providerId="ADAL" clId="{53C93731-3D84-49A5-99A0-B311ABD20769}" dt="2022-03-29T19:09:34.316" v="2266" actId="478"/>
          <ac:picMkLst>
            <pc:docMk/>
            <pc:sldMk cId="1774999679" sldId="1991"/>
            <ac:picMk id="31" creationId="{BF7608F5-FCB3-4C03-9F78-25CFA2942980}"/>
          </ac:picMkLst>
        </pc:picChg>
        <pc:picChg chg="add del mod">
          <ac:chgData name="Nicklas Ahlberg" userId="62199502-2e23-48c8-83d4-abfd275d898f" providerId="ADAL" clId="{53C93731-3D84-49A5-99A0-B311ABD20769}" dt="2022-03-29T19:10:45.615" v="2275" actId="931"/>
          <ac:picMkLst>
            <pc:docMk/>
            <pc:sldMk cId="1774999679" sldId="1991"/>
            <ac:picMk id="35" creationId="{D2D25C79-7729-4C44-B862-10A7009EFB78}"/>
          </ac:picMkLst>
        </pc:picChg>
        <pc:picChg chg="add mod modCrop">
          <ac:chgData name="Nicklas Ahlberg" userId="62199502-2e23-48c8-83d4-abfd275d898f" providerId="ADAL" clId="{53C93731-3D84-49A5-99A0-B311ABD20769}" dt="2022-03-29T20:31:15.444" v="2347" actId="732"/>
          <ac:picMkLst>
            <pc:docMk/>
            <pc:sldMk cId="1774999679" sldId="1991"/>
            <ac:picMk id="37" creationId="{96ED9427-F01D-4ACA-9AD9-FDB7BFBFCD31}"/>
          </ac:picMkLst>
        </pc:picChg>
        <pc:picChg chg="add del mod">
          <ac:chgData name="Nicklas Ahlberg" userId="62199502-2e23-48c8-83d4-abfd275d898f" providerId="ADAL" clId="{53C93731-3D84-49A5-99A0-B311ABD20769}" dt="2022-03-29T19:08:09.941" v="2253" actId="478"/>
          <ac:picMkLst>
            <pc:docMk/>
            <pc:sldMk cId="1774999679" sldId="1991"/>
            <ac:picMk id="1026" creationId="{774BBE80-A605-4B15-8AE6-C8C217C80FD0}"/>
          </ac:picMkLst>
        </pc:picChg>
      </pc:sldChg>
      <pc:sldChg chg="modSp add mod ord">
        <pc:chgData name="Nicklas Ahlberg" userId="62199502-2e23-48c8-83d4-abfd275d898f" providerId="ADAL" clId="{53C93731-3D84-49A5-99A0-B311ABD20769}" dt="2022-04-06T16:49:01.420" v="4225"/>
        <pc:sldMkLst>
          <pc:docMk/>
          <pc:sldMk cId="364694270" sldId="1992"/>
        </pc:sldMkLst>
        <pc:graphicFrameChg chg="mod">
          <ac:chgData name="Nicklas Ahlberg" userId="62199502-2e23-48c8-83d4-abfd275d898f" providerId="ADAL" clId="{53C93731-3D84-49A5-99A0-B311ABD20769}" dt="2022-04-06T16:49:01.420" v="4225"/>
          <ac:graphicFrameMkLst>
            <pc:docMk/>
            <pc:sldMk cId="364694270" sldId="1992"/>
            <ac:graphicFrameMk id="7" creationId="{3CEBD890-96EB-457D-B3CC-46E65D6F1427}"/>
          </ac:graphicFrameMkLst>
        </pc:graphicFrameChg>
      </pc:sldChg>
      <pc:sldChg chg="modSp new del mod">
        <pc:chgData name="Nicklas Ahlberg" userId="62199502-2e23-48c8-83d4-abfd275d898f" providerId="ADAL" clId="{53C93731-3D84-49A5-99A0-B311ABD20769}" dt="2022-03-29T19:25:30.931" v="2317" actId="47"/>
        <pc:sldMkLst>
          <pc:docMk/>
          <pc:sldMk cId="628014346" sldId="1992"/>
        </pc:sldMkLst>
        <pc:spChg chg="mod">
          <ac:chgData name="Nicklas Ahlberg" userId="62199502-2e23-48c8-83d4-abfd275d898f" providerId="ADAL" clId="{53C93731-3D84-49A5-99A0-B311ABD20769}" dt="2022-03-29T19:20:50.427" v="2316" actId="20577"/>
          <ac:spMkLst>
            <pc:docMk/>
            <pc:sldMk cId="628014346" sldId="1992"/>
            <ac:spMk id="2" creationId="{3D07A35B-BC09-407B-BB8A-675EFF99B157}"/>
          </ac:spMkLst>
        </pc:spChg>
      </pc:sldChg>
      <pc:sldChg chg="add del">
        <pc:chgData name="Nicklas Ahlberg" userId="62199502-2e23-48c8-83d4-abfd275d898f" providerId="ADAL" clId="{53C93731-3D84-49A5-99A0-B311ABD20769}" dt="2022-03-29T20:26:32.076" v="2340"/>
        <pc:sldMkLst>
          <pc:docMk/>
          <pc:sldMk cId="3124564894" sldId="1992"/>
        </pc:sldMkLst>
      </pc:sldChg>
      <pc:sldChg chg="delSp modSp new del mod">
        <pc:chgData name="Nicklas Ahlberg" userId="62199502-2e23-48c8-83d4-abfd275d898f" providerId="ADAL" clId="{53C93731-3D84-49A5-99A0-B311ABD20769}" dt="2022-03-30T09:12:37.876" v="2526" actId="47"/>
        <pc:sldMkLst>
          <pc:docMk/>
          <pc:sldMk cId="3206791617" sldId="1993"/>
        </pc:sldMkLst>
        <pc:spChg chg="mod">
          <ac:chgData name="Nicklas Ahlberg" userId="62199502-2e23-48c8-83d4-abfd275d898f" providerId="ADAL" clId="{53C93731-3D84-49A5-99A0-B311ABD20769}" dt="2022-03-30T05:19:00.982" v="2409" actId="404"/>
          <ac:spMkLst>
            <pc:docMk/>
            <pc:sldMk cId="3206791617" sldId="1993"/>
            <ac:spMk id="2" creationId="{7F672905-022D-45E0-9AEA-0069240A5394}"/>
          </ac:spMkLst>
        </pc:spChg>
        <pc:spChg chg="del">
          <ac:chgData name="Nicklas Ahlberg" userId="62199502-2e23-48c8-83d4-abfd275d898f" providerId="ADAL" clId="{53C93731-3D84-49A5-99A0-B311ABD20769}" dt="2022-03-30T05:18:54.994" v="2407" actId="478"/>
          <ac:spMkLst>
            <pc:docMk/>
            <pc:sldMk cId="3206791617" sldId="1993"/>
            <ac:spMk id="3" creationId="{AD3CFB1E-1B68-4AAA-A3C1-E5031FC1C3E9}"/>
          </ac:spMkLst>
        </pc:spChg>
      </pc:sldChg>
      <pc:sldChg chg="addSp delSp modSp new mod ord modAnim">
        <pc:chgData name="Nicklas Ahlberg" userId="62199502-2e23-48c8-83d4-abfd275d898f" providerId="ADAL" clId="{53C93731-3D84-49A5-99A0-B311ABD20769}" dt="2022-04-06T15:34:25.732" v="4218"/>
        <pc:sldMkLst>
          <pc:docMk/>
          <pc:sldMk cId="2331627283" sldId="1994"/>
        </pc:sldMkLst>
        <pc:spChg chg="mod ord">
          <ac:chgData name="Nicklas Ahlberg" userId="62199502-2e23-48c8-83d4-abfd275d898f" providerId="ADAL" clId="{53C93731-3D84-49A5-99A0-B311ABD20769}" dt="2022-04-06T15:33:15.677" v="4208" actId="207"/>
          <ac:spMkLst>
            <pc:docMk/>
            <pc:sldMk cId="2331627283" sldId="1994"/>
            <ac:spMk id="2" creationId="{91D4A166-50DC-4765-AF0A-9F40A9B36AB0}"/>
          </ac:spMkLst>
        </pc:spChg>
        <pc:spChg chg="del">
          <ac:chgData name="Nicklas Ahlberg" userId="62199502-2e23-48c8-83d4-abfd275d898f" providerId="ADAL" clId="{53C93731-3D84-49A5-99A0-B311ABD20769}" dt="2022-03-30T05:19:45.603" v="2499" actId="478"/>
          <ac:spMkLst>
            <pc:docMk/>
            <pc:sldMk cId="2331627283" sldId="1994"/>
            <ac:spMk id="3" creationId="{6C3803E7-06E4-4847-902F-EA002AAA1E94}"/>
          </ac:spMkLst>
        </pc:spChg>
        <pc:picChg chg="add mod ord">
          <ac:chgData name="Nicklas Ahlberg" userId="62199502-2e23-48c8-83d4-abfd275d898f" providerId="ADAL" clId="{53C93731-3D84-49A5-99A0-B311ABD20769}" dt="2022-04-06T14:53:56.104" v="3983" actId="1076"/>
          <ac:picMkLst>
            <pc:docMk/>
            <pc:sldMk cId="2331627283" sldId="1994"/>
            <ac:picMk id="4" creationId="{0055CA08-E8F3-4687-ACFA-54BC3C1F86D7}"/>
          </ac:picMkLst>
        </pc:picChg>
        <pc:picChg chg="add del mod">
          <ac:chgData name="Nicklas Ahlberg" userId="62199502-2e23-48c8-83d4-abfd275d898f" providerId="ADAL" clId="{53C93731-3D84-49A5-99A0-B311ABD20769}" dt="2022-03-30T05:24:30.794" v="2519" actId="478"/>
          <ac:picMkLst>
            <pc:docMk/>
            <pc:sldMk cId="2331627283" sldId="1994"/>
            <ac:picMk id="5" creationId="{36E67927-702D-4CC7-B4D9-64408D4B36B3}"/>
          </ac:picMkLst>
        </pc:picChg>
        <pc:picChg chg="add del mod">
          <ac:chgData name="Nicklas Ahlberg" userId="62199502-2e23-48c8-83d4-abfd275d898f" providerId="ADAL" clId="{53C93731-3D84-49A5-99A0-B311ABD20769}" dt="2022-03-31T05:26:38.508" v="2591" actId="478"/>
          <ac:picMkLst>
            <pc:docMk/>
            <pc:sldMk cId="2331627283" sldId="1994"/>
            <ac:picMk id="6" creationId="{C47A722D-BFDB-42BF-A845-819EAC1FA248}"/>
          </ac:picMkLst>
        </pc:picChg>
        <pc:picChg chg="add mod ord">
          <ac:chgData name="Nicklas Ahlberg" userId="62199502-2e23-48c8-83d4-abfd275d898f" providerId="ADAL" clId="{53C93731-3D84-49A5-99A0-B311ABD20769}" dt="2022-04-06T14:54:07.199" v="3985" actId="1076"/>
          <ac:picMkLst>
            <pc:docMk/>
            <pc:sldMk cId="2331627283" sldId="1994"/>
            <ac:picMk id="7" creationId="{0F2838DD-C4B9-47EA-85DE-5EAF29EA50CA}"/>
          </ac:picMkLst>
        </pc:picChg>
        <pc:picChg chg="add mod">
          <ac:chgData name="Nicklas Ahlberg" userId="62199502-2e23-48c8-83d4-abfd275d898f" providerId="ADAL" clId="{53C93731-3D84-49A5-99A0-B311ABD20769}" dt="2022-04-06T14:53:53.316" v="3982" actId="1076"/>
          <ac:picMkLst>
            <pc:docMk/>
            <pc:sldMk cId="2331627283" sldId="1994"/>
            <ac:picMk id="9" creationId="{A4388D2A-0A7F-4B39-A35D-ECFBCBF1E084}"/>
          </ac:picMkLst>
        </pc:picChg>
        <pc:picChg chg="add mod">
          <ac:chgData name="Nicklas Ahlberg" userId="62199502-2e23-48c8-83d4-abfd275d898f" providerId="ADAL" clId="{53C93731-3D84-49A5-99A0-B311ABD20769}" dt="2022-03-31T05:26:51.012" v="2597" actId="14100"/>
          <ac:picMkLst>
            <pc:docMk/>
            <pc:sldMk cId="2331627283" sldId="1994"/>
            <ac:picMk id="11" creationId="{73169706-25B3-463D-BA89-DE8932B0ED58}"/>
          </ac:picMkLst>
        </pc:picChg>
        <pc:picChg chg="add del mod">
          <ac:chgData name="Nicklas Ahlberg" userId="62199502-2e23-48c8-83d4-abfd275d898f" providerId="ADAL" clId="{53C93731-3D84-49A5-99A0-B311ABD20769}" dt="2022-03-31T05:24:37.051" v="2573" actId="478"/>
          <ac:picMkLst>
            <pc:docMk/>
            <pc:sldMk cId="2331627283" sldId="1994"/>
            <ac:picMk id="1026" creationId="{032DC7F3-491C-42E6-B9C0-749FF42C27E5}"/>
          </ac:picMkLst>
        </pc:picChg>
        <pc:picChg chg="add del mod">
          <ac:chgData name="Nicklas Ahlberg" userId="62199502-2e23-48c8-83d4-abfd275d898f" providerId="ADAL" clId="{53C93731-3D84-49A5-99A0-B311ABD20769}" dt="2022-03-31T05:22:57.624" v="2565" actId="478"/>
          <ac:picMkLst>
            <pc:docMk/>
            <pc:sldMk cId="2331627283" sldId="1994"/>
            <ac:picMk id="1028" creationId="{726DF5DC-4E74-4877-923D-39C50CADB1F2}"/>
          </ac:picMkLst>
        </pc:picChg>
        <pc:picChg chg="add mod">
          <ac:chgData name="Nicklas Ahlberg" userId="62199502-2e23-48c8-83d4-abfd275d898f" providerId="ADAL" clId="{53C93731-3D84-49A5-99A0-B311ABD20769}" dt="2022-04-06T14:54:00.668" v="3984" actId="1076"/>
          <ac:picMkLst>
            <pc:docMk/>
            <pc:sldMk cId="2331627283" sldId="1994"/>
            <ac:picMk id="1030" creationId="{6EE88E5D-B5D0-43B8-BF08-BE0EB8FCDCB7}"/>
          </ac:picMkLst>
        </pc:picChg>
        <pc:picChg chg="add del mod">
          <ac:chgData name="Nicklas Ahlberg" userId="62199502-2e23-48c8-83d4-abfd275d898f" providerId="ADAL" clId="{53C93731-3D84-49A5-99A0-B311ABD20769}" dt="2022-03-31T05:25:59.585" v="2587" actId="478"/>
          <ac:picMkLst>
            <pc:docMk/>
            <pc:sldMk cId="2331627283" sldId="1994"/>
            <ac:picMk id="1032" creationId="{0D7BBB85-E804-4278-850F-4EFD51640D3A}"/>
          </ac:picMkLst>
        </pc:picChg>
      </pc:sldChg>
      <pc:sldChg chg="addSp delSp modSp new mod ord modClrScheme chgLayout">
        <pc:chgData name="Nicklas Ahlberg" userId="62199502-2e23-48c8-83d4-abfd275d898f" providerId="ADAL" clId="{53C93731-3D84-49A5-99A0-B311ABD20769}" dt="2022-04-06T17:19:42.711" v="4390" actId="1076"/>
        <pc:sldMkLst>
          <pc:docMk/>
          <pc:sldMk cId="612217719" sldId="1995"/>
        </pc:sldMkLst>
        <pc:spChg chg="mod ord">
          <ac:chgData name="Nicklas Ahlberg" userId="62199502-2e23-48c8-83d4-abfd275d898f" providerId="ADAL" clId="{53C93731-3D84-49A5-99A0-B311ABD20769}" dt="2022-04-06T17:18:55.298" v="4386" actId="20577"/>
          <ac:spMkLst>
            <pc:docMk/>
            <pc:sldMk cId="612217719" sldId="1995"/>
            <ac:spMk id="2" creationId="{6F151A4C-A835-4F71-A7F1-36ED975DFB00}"/>
          </ac:spMkLst>
        </pc:spChg>
        <pc:spChg chg="del mod ord">
          <ac:chgData name="Nicklas Ahlberg" userId="62199502-2e23-48c8-83d4-abfd275d898f" providerId="ADAL" clId="{53C93731-3D84-49A5-99A0-B311ABD20769}" dt="2022-04-06T14:07:38.853" v="3724" actId="700"/>
          <ac:spMkLst>
            <pc:docMk/>
            <pc:sldMk cId="612217719" sldId="1995"/>
            <ac:spMk id="3" creationId="{F666991D-7912-45E0-B11F-6C6CCD5D9D8D}"/>
          </ac:spMkLst>
        </pc:spChg>
        <pc:spChg chg="add del mod ord">
          <ac:chgData name="Nicklas Ahlberg" userId="62199502-2e23-48c8-83d4-abfd275d898f" providerId="ADAL" clId="{53C93731-3D84-49A5-99A0-B311ABD20769}" dt="2022-04-06T14:08:06.210" v="3727" actId="478"/>
          <ac:spMkLst>
            <pc:docMk/>
            <pc:sldMk cId="612217719" sldId="1995"/>
            <ac:spMk id="4" creationId="{34A0DA1F-3C27-43F0-AB1E-E898786E7E57}"/>
          </ac:spMkLst>
        </pc:spChg>
        <pc:spChg chg="add del mod ord">
          <ac:chgData name="Nicklas Ahlberg" userId="62199502-2e23-48c8-83d4-abfd275d898f" providerId="ADAL" clId="{53C93731-3D84-49A5-99A0-B311ABD20769}" dt="2022-04-06T14:08:08.280" v="3728" actId="478"/>
          <ac:spMkLst>
            <pc:docMk/>
            <pc:sldMk cId="612217719" sldId="1995"/>
            <ac:spMk id="5" creationId="{CBA5EF23-A60B-4FEA-9015-1D18F31FF26F}"/>
          </ac:spMkLst>
        </pc:spChg>
        <pc:spChg chg="add del mod ord">
          <ac:chgData name="Nicklas Ahlberg" userId="62199502-2e23-48c8-83d4-abfd275d898f" providerId="ADAL" clId="{53C93731-3D84-49A5-99A0-B311ABD20769}" dt="2022-04-06T14:08:35.280" v="3732" actId="478"/>
          <ac:spMkLst>
            <pc:docMk/>
            <pc:sldMk cId="612217719" sldId="1995"/>
            <ac:spMk id="6" creationId="{1CA1D0E8-5EC8-4182-9F99-878C45C2BD4C}"/>
          </ac:spMkLst>
        </pc:spChg>
        <pc:spChg chg="add mod">
          <ac:chgData name="Nicklas Ahlberg" userId="62199502-2e23-48c8-83d4-abfd275d898f" providerId="ADAL" clId="{53C93731-3D84-49A5-99A0-B311ABD20769}" dt="2022-04-06T17:19:42.711" v="4390" actId="1076"/>
          <ac:spMkLst>
            <pc:docMk/>
            <pc:sldMk cId="612217719" sldId="1995"/>
            <ac:spMk id="8" creationId="{8C5A76B0-359C-405E-971D-11FD8E583946}"/>
          </ac:spMkLst>
        </pc:spChg>
      </pc:sldChg>
      <pc:sldChg chg="modSp add del mod">
        <pc:chgData name="Nicklas Ahlberg" userId="62199502-2e23-48c8-83d4-abfd275d898f" providerId="ADAL" clId="{53C93731-3D84-49A5-99A0-B311ABD20769}" dt="2022-03-31T06:26:25.022" v="2819" actId="47"/>
        <pc:sldMkLst>
          <pc:docMk/>
          <pc:sldMk cId="4179139439" sldId="1995"/>
        </pc:sldMkLst>
        <pc:spChg chg="mod">
          <ac:chgData name="Nicklas Ahlberg" userId="62199502-2e23-48c8-83d4-abfd275d898f" providerId="ADAL" clId="{53C93731-3D84-49A5-99A0-B311ABD20769}" dt="2022-03-31T06:22:12.537" v="2818" actId="20577"/>
          <ac:spMkLst>
            <pc:docMk/>
            <pc:sldMk cId="4179139439" sldId="1995"/>
            <ac:spMk id="2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3-31T06:22:09.294" v="2808" actId="1076"/>
          <ac:spMkLst>
            <pc:docMk/>
            <pc:sldMk cId="4179139439" sldId="1995"/>
            <ac:spMk id="3" creationId="{00000000-0000-0000-0000-000000000000}"/>
          </ac:spMkLst>
        </pc:spChg>
      </pc:sldChg>
      <pc:sldChg chg="addSp delSp modSp add mod modAnim">
        <pc:chgData name="Nicklas Ahlberg" userId="62199502-2e23-48c8-83d4-abfd275d898f" providerId="ADAL" clId="{53C93731-3D84-49A5-99A0-B311ABD20769}" dt="2022-04-06T15:00:15.217" v="4121" actId="1035"/>
        <pc:sldMkLst>
          <pc:docMk/>
          <pc:sldMk cId="3304307164" sldId="1996"/>
        </pc:sldMkLst>
        <pc:spChg chg="mod">
          <ac:chgData name="Nicklas Ahlberg" userId="62199502-2e23-48c8-83d4-abfd275d898f" providerId="ADAL" clId="{53C93731-3D84-49A5-99A0-B311ABD20769}" dt="2022-04-06T14:23:12.210" v="3913" actId="207"/>
          <ac:spMkLst>
            <pc:docMk/>
            <pc:sldMk cId="3304307164" sldId="1996"/>
            <ac:spMk id="6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24:11.178" v="3919" actId="207"/>
          <ac:spMkLst>
            <pc:docMk/>
            <pc:sldMk cId="3304307164" sldId="1996"/>
            <ac:spMk id="7" creationId="{00000000-0000-0000-0000-000000000000}"/>
          </ac:spMkLst>
        </pc:spChg>
        <pc:spChg chg="mod topLvl">
          <ac:chgData name="Nicklas Ahlberg" userId="62199502-2e23-48c8-83d4-abfd275d898f" providerId="ADAL" clId="{53C93731-3D84-49A5-99A0-B311ABD20769}" dt="2022-04-06T14:28:29.199" v="3957" actId="164"/>
          <ac:spMkLst>
            <pc:docMk/>
            <pc:sldMk cId="3304307164" sldId="1996"/>
            <ac:spMk id="8" creationId="{00000000-0000-0000-0000-000000000000}"/>
          </ac:spMkLst>
        </pc:spChg>
        <pc:spChg chg="mod topLvl">
          <ac:chgData name="Nicklas Ahlberg" userId="62199502-2e23-48c8-83d4-abfd275d898f" providerId="ADAL" clId="{53C93731-3D84-49A5-99A0-B311ABD20769}" dt="2022-04-06T14:26:28.352" v="3939" actId="165"/>
          <ac:spMkLst>
            <pc:docMk/>
            <pc:sldMk cId="3304307164" sldId="1996"/>
            <ac:spMk id="9" creationId="{00000000-0000-0000-0000-000000000000}"/>
          </ac:spMkLst>
        </pc:spChg>
        <pc:spChg chg="del">
          <ac:chgData name="Nicklas Ahlberg" userId="62199502-2e23-48c8-83d4-abfd275d898f" providerId="ADAL" clId="{53C93731-3D84-49A5-99A0-B311ABD20769}" dt="2022-03-31T07:11:42.547" v="3369" actId="478"/>
          <ac:spMkLst>
            <pc:docMk/>
            <pc:sldMk cId="3304307164" sldId="1996"/>
            <ac:spMk id="12" creationId="{00000000-0000-0000-0000-000000000000}"/>
          </ac:spMkLst>
        </pc:spChg>
        <pc:spChg chg="mod topLvl">
          <ac:chgData name="Nicklas Ahlberg" userId="62199502-2e23-48c8-83d4-abfd275d898f" providerId="ADAL" clId="{53C93731-3D84-49A5-99A0-B311ABD20769}" dt="2022-04-06T14:26:28.352" v="3939" actId="165"/>
          <ac:spMkLst>
            <pc:docMk/>
            <pc:sldMk cId="3304307164" sldId="1996"/>
            <ac:spMk id="13" creationId="{00000000-0000-0000-0000-000000000000}"/>
          </ac:spMkLst>
        </pc:spChg>
        <pc:spChg chg="del">
          <ac:chgData name="Nicklas Ahlberg" userId="62199502-2e23-48c8-83d4-abfd275d898f" providerId="ADAL" clId="{53C93731-3D84-49A5-99A0-B311ABD20769}" dt="2022-03-31T07:08:12.910" v="3313" actId="478"/>
          <ac:spMkLst>
            <pc:docMk/>
            <pc:sldMk cId="3304307164" sldId="1996"/>
            <ac:spMk id="14" creationId="{00000000-0000-0000-0000-000000000000}"/>
          </ac:spMkLst>
        </pc:spChg>
        <pc:spChg chg="del">
          <ac:chgData name="Nicklas Ahlberg" userId="62199502-2e23-48c8-83d4-abfd275d898f" providerId="ADAL" clId="{53C93731-3D84-49A5-99A0-B311ABD20769}" dt="2022-03-31T07:10:39.569" v="3346" actId="478"/>
          <ac:spMkLst>
            <pc:docMk/>
            <pc:sldMk cId="3304307164" sldId="1996"/>
            <ac:spMk id="15" creationId="{00000000-0000-0000-0000-000000000000}"/>
          </ac:spMkLst>
        </pc:spChg>
        <pc:spChg chg="del">
          <ac:chgData name="Nicklas Ahlberg" userId="62199502-2e23-48c8-83d4-abfd275d898f" providerId="ADAL" clId="{53C93731-3D84-49A5-99A0-B311ABD20769}" dt="2022-03-31T07:11:36.189" v="3367" actId="478"/>
          <ac:spMkLst>
            <pc:docMk/>
            <pc:sldMk cId="3304307164" sldId="1996"/>
            <ac:spMk id="16" creationId="{00000000-0000-0000-0000-000000000000}"/>
          </ac:spMkLst>
        </pc:spChg>
        <pc:spChg chg="del">
          <ac:chgData name="Nicklas Ahlberg" userId="62199502-2e23-48c8-83d4-abfd275d898f" providerId="ADAL" clId="{53C93731-3D84-49A5-99A0-B311ABD20769}" dt="2022-03-31T07:11:39.251" v="3368" actId="478"/>
          <ac:spMkLst>
            <pc:docMk/>
            <pc:sldMk cId="3304307164" sldId="1996"/>
            <ac:spMk id="17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28:40.011" v="3958" actId="1076"/>
          <ac:spMkLst>
            <pc:docMk/>
            <pc:sldMk cId="3304307164" sldId="1996"/>
            <ac:spMk id="22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27:00.482" v="3944" actId="207"/>
          <ac:spMkLst>
            <pc:docMk/>
            <pc:sldMk cId="3304307164" sldId="1996"/>
            <ac:spMk id="23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28:42.625" v="3959" actId="1076"/>
          <ac:spMkLst>
            <pc:docMk/>
            <pc:sldMk cId="3304307164" sldId="1996"/>
            <ac:spMk id="25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26:29.127" v="3940" actId="207"/>
          <ac:spMkLst>
            <pc:docMk/>
            <pc:sldMk cId="3304307164" sldId="1996"/>
            <ac:spMk id="26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3-31T07:06:34.941" v="3217" actId="20577"/>
          <ac:spMkLst>
            <pc:docMk/>
            <pc:sldMk cId="3304307164" sldId="1996"/>
            <ac:spMk id="28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24:43.539" v="3922" actId="207"/>
          <ac:spMkLst>
            <pc:docMk/>
            <pc:sldMk cId="3304307164" sldId="1996"/>
            <ac:spMk id="29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3-31T07:06:09.366" v="3144" actId="20577"/>
          <ac:spMkLst>
            <pc:docMk/>
            <pc:sldMk cId="3304307164" sldId="1996"/>
            <ac:spMk id="31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28:07.356" v="3956" actId="2085"/>
          <ac:spMkLst>
            <pc:docMk/>
            <pc:sldMk cId="3304307164" sldId="1996"/>
            <ac:spMk id="32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5:00:15.217" v="4121" actId="1035"/>
          <ac:spMkLst>
            <pc:docMk/>
            <pc:sldMk cId="3304307164" sldId="1996"/>
            <ac:spMk id="33" creationId="{00000000-0000-0000-0000-000000000000}"/>
          </ac:spMkLst>
        </pc:spChg>
        <pc:spChg chg="mod">
          <ac:chgData name="Nicklas Ahlberg" userId="62199502-2e23-48c8-83d4-abfd275d898f" providerId="ADAL" clId="{53C93731-3D84-49A5-99A0-B311ABD20769}" dt="2022-04-06T14:22:26.263" v="3912" actId="5793"/>
          <ac:spMkLst>
            <pc:docMk/>
            <pc:sldMk cId="3304307164" sldId="1996"/>
            <ac:spMk id="34" creationId="{4B51F401-B48B-2D4F-996D-C41E6BE4E8E2}"/>
          </ac:spMkLst>
        </pc:spChg>
        <pc:spChg chg="del">
          <ac:chgData name="Nicklas Ahlberg" userId="62199502-2e23-48c8-83d4-abfd275d898f" providerId="ADAL" clId="{53C93731-3D84-49A5-99A0-B311ABD20769}" dt="2022-04-06T14:22:18.308" v="3901" actId="478"/>
          <ac:spMkLst>
            <pc:docMk/>
            <pc:sldMk cId="3304307164" sldId="1996"/>
            <ac:spMk id="35" creationId="{6AA255DA-EA45-9B4F-9FF9-D4FA065009DA}"/>
          </ac:spMkLst>
        </pc:spChg>
        <pc:spChg chg="add mod topLvl">
          <ac:chgData name="Nicklas Ahlberg" userId="62199502-2e23-48c8-83d4-abfd275d898f" providerId="ADAL" clId="{53C93731-3D84-49A5-99A0-B311ABD20769}" dt="2022-04-06T14:28:29.199" v="3957" actId="164"/>
          <ac:spMkLst>
            <pc:docMk/>
            <pc:sldMk cId="3304307164" sldId="1996"/>
            <ac:spMk id="36" creationId="{50D70669-4CD6-4843-9F8A-E48175BFBE49}"/>
          </ac:spMkLst>
        </pc:spChg>
        <pc:spChg chg="add mod">
          <ac:chgData name="Nicklas Ahlberg" userId="62199502-2e23-48c8-83d4-abfd275d898f" providerId="ADAL" clId="{53C93731-3D84-49A5-99A0-B311ABD20769}" dt="2022-03-31T18:42:32.255" v="3453" actId="164"/>
          <ac:spMkLst>
            <pc:docMk/>
            <pc:sldMk cId="3304307164" sldId="1996"/>
            <ac:spMk id="37" creationId="{2A704104-4B6D-4279-BC5A-F47D10D372BE}"/>
          </ac:spMkLst>
        </pc:spChg>
        <pc:spChg chg="add mod ord">
          <ac:chgData name="Nicklas Ahlberg" userId="62199502-2e23-48c8-83d4-abfd275d898f" providerId="ADAL" clId="{53C93731-3D84-49A5-99A0-B311ABD20769}" dt="2022-04-06T14:24:21.310" v="3921" actId="207"/>
          <ac:spMkLst>
            <pc:docMk/>
            <pc:sldMk cId="3304307164" sldId="1996"/>
            <ac:spMk id="38" creationId="{32B34FDF-C77B-44FA-9DEE-C45DD85AB5E6}"/>
          </ac:spMkLst>
        </pc:spChg>
        <pc:spChg chg="add mod">
          <ac:chgData name="Nicklas Ahlberg" userId="62199502-2e23-48c8-83d4-abfd275d898f" providerId="ADAL" clId="{53C93731-3D84-49A5-99A0-B311ABD20769}" dt="2022-03-31T07:22:06.127" v="3449" actId="1036"/>
          <ac:spMkLst>
            <pc:docMk/>
            <pc:sldMk cId="3304307164" sldId="1996"/>
            <ac:spMk id="39" creationId="{0736597A-50B9-4759-BE29-E66D82552A8C}"/>
          </ac:spMkLst>
        </pc:spChg>
        <pc:grpChg chg="add mod">
          <ac:chgData name="Nicklas Ahlberg" userId="62199502-2e23-48c8-83d4-abfd275d898f" providerId="ADAL" clId="{53C93731-3D84-49A5-99A0-B311ABD20769}" dt="2022-03-31T18:42:32.255" v="3453" actId="164"/>
          <ac:grpSpMkLst>
            <pc:docMk/>
            <pc:sldMk cId="3304307164" sldId="1996"/>
            <ac:grpSpMk id="2" creationId="{61D8A6C8-B460-4381-81B4-4B875E48A866}"/>
          </ac:grpSpMkLst>
        </pc:grpChg>
        <pc:grpChg chg="add del mod">
          <ac:chgData name="Nicklas Ahlberg" userId="62199502-2e23-48c8-83d4-abfd275d898f" providerId="ADAL" clId="{53C93731-3D84-49A5-99A0-B311ABD20769}" dt="2022-04-06T14:26:28.352" v="3939" actId="165"/>
          <ac:grpSpMkLst>
            <pc:docMk/>
            <pc:sldMk cId="3304307164" sldId="1996"/>
            <ac:grpSpMk id="3" creationId="{91FA467E-BDE0-4AF1-89FB-CD971E163B04}"/>
          </ac:grpSpMkLst>
        </pc:grpChg>
        <pc:grpChg chg="add del mod">
          <ac:chgData name="Nicklas Ahlberg" userId="62199502-2e23-48c8-83d4-abfd275d898f" providerId="ADAL" clId="{53C93731-3D84-49A5-99A0-B311ABD20769}" dt="2022-04-06T14:25:14.677" v="3928" actId="165"/>
          <ac:grpSpMkLst>
            <pc:docMk/>
            <pc:sldMk cId="3304307164" sldId="1996"/>
            <ac:grpSpMk id="11" creationId="{8CF70DB4-FFDD-4F02-9213-F64D1D9C607B}"/>
          </ac:grpSpMkLst>
        </pc:grpChg>
        <pc:grpChg chg="add mod">
          <ac:chgData name="Nicklas Ahlberg" userId="62199502-2e23-48c8-83d4-abfd275d898f" providerId="ADAL" clId="{53C93731-3D84-49A5-99A0-B311ABD20769}" dt="2022-04-06T14:24:11.178" v="3919" actId="207"/>
          <ac:grpSpMkLst>
            <pc:docMk/>
            <pc:sldMk cId="3304307164" sldId="1996"/>
            <ac:grpSpMk id="12" creationId="{BFC7678D-0FA9-4401-A9D3-AE98D9F9005C}"/>
          </ac:grpSpMkLst>
        </pc:grpChg>
        <pc:grpChg chg="add mod">
          <ac:chgData name="Nicklas Ahlberg" userId="62199502-2e23-48c8-83d4-abfd275d898f" providerId="ADAL" clId="{53C93731-3D84-49A5-99A0-B311ABD20769}" dt="2022-04-06T14:28:29.199" v="3957" actId="164"/>
          <ac:grpSpMkLst>
            <pc:docMk/>
            <pc:sldMk cId="3304307164" sldId="1996"/>
            <ac:grpSpMk id="14" creationId="{10B41E19-451B-4435-B420-8358F2B29027}"/>
          </ac:grpSpMkLst>
        </pc:grpChg>
      </pc:sldChg>
      <pc:sldChg chg="add ord">
        <pc:chgData name="Nicklas Ahlberg" userId="62199502-2e23-48c8-83d4-abfd275d898f" providerId="ADAL" clId="{53C93731-3D84-49A5-99A0-B311ABD20769}" dt="2022-04-06T06:31:36.508" v="3476"/>
        <pc:sldMkLst>
          <pc:docMk/>
          <pc:sldMk cId="462704189" sldId="1997"/>
        </pc:sldMkLst>
      </pc:sldChg>
      <pc:sldChg chg="add">
        <pc:chgData name="Nicklas Ahlberg" userId="62199502-2e23-48c8-83d4-abfd275d898f" providerId="ADAL" clId="{53C93731-3D84-49A5-99A0-B311ABD20769}" dt="2022-04-06T06:31:53.360" v="3478"/>
        <pc:sldMkLst>
          <pc:docMk/>
          <pc:sldMk cId="3741925848" sldId="1998"/>
        </pc:sldMkLst>
      </pc:sldChg>
      <pc:sldChg chg="addSp modSp add mod">
        <pc:chgData name="Nicklas Ahlberg" userId="62199502-2e23-48c8-83d4-abfd275d898f" providerId="ADAL" clId="{53C93731-3D84-49A5-99A0-B311ABD20769}" dt="2022-04-06T17:19:57.732" v="4392" actId="1076"/>
        <pc:sldMkLst>
          <pc:docMk/>
          <pc:sldMk cId="4079948624" sldId="1999"/>
        </pc:sldMkLst>
        <pc:spChg chg="mod">
          <ac:chgData name="Nicklas Ahlberg" userId="62199502-2e23-48c8-83d4-abfd275d898f" providerId="ADAL" clId="{53C93731-3D84-49A5-99A0-B311ABD20769}" dt="2022-04-06T17:17:11.562" v="4354" actId="6549"/>
          <ac:spMkLst>
            <pc:docMk/>
            <pc:sldMk cId="4079948624" sldId="1999"/>
            <ac:spMk id="2" creationId="{6F151A4C-A835-4F71-A7F1-36ED975DFB00}"/>
          </ac:spMkLst>
        </pc:spChg>
        <pc:spChg chg="add mod">
          <ac:chgData name="Nicklas Ahlberg" userId="62199502-2e23-48c8-83d4-abfd275d898f" providerId="ADAL" clId="{53C93731-3D84-49A5-99A0-B311ABD20769}" dt="2022-04-06T17:19:57.732" v="4392" actId="1076"/>
          <ac:spMkLst>
            <pc:docMk/>
            <pc:sldMk cId="4079948624" sldId="1999"/>
            <ac:spMk id="4" creationId="{C41AF2E0-C094-4A08-9D1B-8D60E91106EF}"/>
          </ac:spMkLst>
        </pc:spChg>
      </pc:sldChg>
      <pc:sldMasterChg chg="delSldLayout">
        <pc:chgData name="Nicklas Ahlberg" userId="62199502-2e23-48c8-83d4-abfd275d898f" providerId="ADAL" clId="{53C93731-3D84-49A5-99A0-B311ABD20769}" dt="2022-04-06T18:18:09.542" v="4499" actId="18676"/>
        <pc:sldMasterMkLst>
          <pc:docMk/>
          <pc:sldMasterMk cId="1736683050" sldId="2147483648"/>
        </pc:sldMasterMkLst>
        <pc:sldLayoutChg chg="del">
          <pc:chgData name="Nicklas Ahlberg" userId="62199502-2e23-48c8-83d4-abfd275d898f" providerId="ADAL" clId="{53C93731-3D84-49A5-99A0-B311ABD20769}" dt="2022-04-06T18:18:09.542" v="4499" actId="18676"/>
          <pc:sldLayoutMkLst>
            <pc:docMk/>
            <pc:sldMasterMk cId="1736683050" sldId="2147483648"/>
            <pc:sldLayoutMk cId="3947040650" sldId="2147483680"/>
          </pc:sldLayoutMkLst>
        </pc:sldLayoutChg>
        <pc:sldLayoutChg chg="del">
          <pc:chgData name="Nicklas Ahlberg" userId="62199502-2e23-48c8-83d4-abfd275d898f" providerId="ADAL" clId="{53C93731-3D84-49A5-99A0-B311ABD20769}" dt="2022-04-06T18:18:02.264" v="4498" actId="18676"/>
          <pc:sldLayoutMkLst>
            <pc:docMk/>
            <pc:sldMasterMk cId="1736683050" sldId="2147483648"/>
            <pc:sldLayoutMk cId="94189642" sldId="2147483685"/>
          </pc:sldLayoutMkLst>
        </pc:sldLayoutChg>
      </pc:sldMasterChg>
      <pc:sldMasterChg chg="delSldLayout">
        <pc:chgData name="Nicklas Ahlberg" userId="62199502-2e23-48c8-83d4-abfd275d898f" providerId="ADAL" clId="{53C93731-3D84-49A5-99A0-B311ABD20769}" dt="2022-04-06T06:40:42.511" v="3500" actId="47"/>
        <pc:sldMasterMkLst>
          <pc:docMk/>
          <pc:sldMasterMk cId="1737555548" sldId="2147483651"/>
        </pc:sldMasterMkLst>
        <pc:sldLayoutChg chg="del">
          <pc:chgData name="Nicklas Ahlberg" userId="62199502-2e23-48c8-83d4-abfd275d898f" providerId="ADAL" clId="{53C93731-3D84-49A5-99A0-B311ABD20769}" dt="2022-04-06T06:40:42.511" v="3500" actId="47"/>
          <pc:sldLayoutMkLst>
            <pc:docMk/>
            <pc:sldMasterMk cId="1737555548" sldId="2147483651"/>
            <pc:sldLayoutMk cId="1570141482" sldId="2147483683"/>
          </pc:sldLayoutMkLst>
        </pc:sldLayoutChg>
      </pc:sldMasterChg>
      <pc:sldMasterChg chg="delSldLayout">
        <pc:chgData name="Nicklas Ahlberg" userId="62199502-2e23-48c8-83d4-abfd275d898f" providerId="ADAL" clId="{53C93731-3D84-49A5-99A0-B311ABD20769}" dt="2022-04-06T18:18:09.542" v="4499" actId="18676"/>
        <pc:sldMasterMkLst>
          <pc:docMk/>
          <pc:sldMasterMk cId="2754710703" sldId="2147483653"/>
        </pc:sldMasterMkLst>
        <pc:sldLayoutChg chg="del">
          <pc:chgData name="Nicklas Ahlberg" userId="62199502-2e23-48c8-83d4-abfd275d898f" providerId="ADAL" clId="{53C93731-3D84-49A5-99A0-B311ABD20769}" dt="2022-04-06T18:18:09.542" v="4499" actId="18676"/>
          <pc:sldLayoutMkLst>
            <pc:docMk/>
            <pc:sldMasterMk cId="2754710703" sldId="2147483653"/>
            <pc:sldLayoutMk cId="2560998913" sldId="21474836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F83AC-A515-4C03-A208-5FB2AEF43C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588B6A38-F4E8-488F-9B8F-D1089D1E538D}">
      <dgm:prSet custT="1"/>
      <dgm:spPr/>
      <dgm:t>
        <a:bodyPr/>
        <a:lstStyle/>
        <a:p>
          <a:r>
            <a:rPr lang="en-US" sz="2000" dirty="0"/>
            <a:t>Repetitive task on a daily basis</a:t>
          </a:r>
          <a:endParaRPr lang="sv-SE" sz="2000" dirty="0"/>
        </a:p>
      </dgm:t>
    </dgm:pt>
    <dgm:pt modelId="{F5510472-12A6-474C-983D-46A950B91D30}" type="parTrans" cxnId="{BE8CF3DB-4D8E-4129-941A-331848B9B856}">
      <dgm:prSet/>
      <dgm:spPr/>
      <dgm:t>
        <a:bodyPr/>
        <a:lstStyle/>
        <a:p>
          <a:endParaRPr lang="sv-SE"/>
        </a:p>
      </dgm:t>
    </dgm:pt>
    <dgm:pt modelId="{B466B95B-E1C8-4A78-9ADF-92BE43AC48D0}" type="sibTrans" cxnId="{BE8CF3DB-4D8E-4129-941A-331848B9B856}">
      <dgm:prSet/>
      <dgm:spPr/>
      <dgm:t>
        <a:bodyPr/>
        <a:lstStyle/>
        <a:p>
          <a:endParaRPr lang="sv-SE"/>
        </a:p>
      </dgm:t>
    </dgm:pt>
    <dgm:pt modelId="{980C6155-1D2B-465C-8BCE-989C49E3954D}" type="pres">
      <dgm:prSet presAssocID="{B32F83AC-A515-4C03-A208-5FB2AEF43C83}" presName="linear" presStyleCnt="0">
        <dgm:presLayoutVars>
          <dgm:animLvl val="lvl"/>
          <dgm:resizeHandles val="exact"/>
        </dgm:presLayoutVars>
      </dgm:prSet>
      <dgm:spPr/>
    </dgm:pt>
    <dgm:pt modelId="{A2B8F516-0FE2-4128-A9F2-BDA39A01FF32}" type="pres">
      <dgm:prSet presAssocID="{588B6A38-F4E8-488F-9B8F-D1089D1E538D}" presName="parentText" presStyleLbl="node1" presStyleIdx="0" presStyleCnt="1" custLinFactNeighborX="-3333" custLinFactNeighborY="-7931">
        <dgm:presLayoutVars>
          <dgm:chMax val="0"/>
          <dgm:bulletEnabled val="1"/>
        </dgm:presLayoutVars>
      </dgm:prSet>
      <dgm:spPr/>
    </dgm:pt>
  </dgm:ptLst>
  <dgm:cxnLst>
    <dgm:cxn modelId="{415F857E-0F54-4CD1-AD2D-C6374C86F0B6}" type="presOf" srcId="{B32F83AC-A515-4C03-A208-5FB2AEF43C83}" destId="{980C6155-1D2B-465C-8BCE-989C49E3954D}" srcOrd="0" destOrd="0" presId="urn:microsoft.com/office/officeart/2005/8/layout/vList2"/>
    <dgm:cxn modelId="{C9222FD1-BAC5-4345-B0EB-719D123D3DE8}" type="presOf" srcId="{588B6A38-F4E8-488F-9B8F-D1089D1E538D}" destId="{A2B8F516-0FE2-4128-A9F2-BDA39A01FF32}" srcOrd="0" destOrd="0" presId="urn:microsoft.com/office/officeart/2005/8/layout/vList2"/>
    <dgm:cxn modelId="{BE8CF3DB-4D8E-4129-941A-331848B9B856}" srcId="{B32F83AC-A515-4C03-A208-5FB2AEF43C83}" destId="{588B6A38-F4E8-488F-9B8F-D1089D1E538D}" srcOrd="0" destOrd="0" parTransId="{F5510472-12A6-474C-983D-46A950B91D30}" sibTransId="{B466B95B-E1C8-4A78-9ADF-92BE43AC48D0}"/>
    <dgm:cxn modelId="{3AC09165-B4EB-47FC-9054-CFA0367C3645}" type="presParOf" srcId="{980C6155-1D2B-465C-8BCE-989C49E3954D}" destId="{A2B8F516-0FE2-4128-A9F2-BDA39A01FF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D975E6-01D7-4FBA-84FD-28B85CA515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E4FFD9D0-8CD4-4255-80A9-52D860C57EB4}">
      <dgm:prSet/>
      <dgm:spPr/>
      <dgm:t>
        <a:bodyPr/>
        <a:lstStyle/>
        <a:p>
          <a:r>
            <a:rPr lang="en-US" dirty="0"/>
            <a:t>Work smarter, not harder!</a:t>
          </a:r>
          <a:endParaRPr lang="sv-SE" dirty="0"/>
        </a:p>
      </dgm:t>
    </dgm:pt>
    <dgm:pt modelId="{0344EDD2-0DD8-4926-9C02-346090EBC369}" type="parTrans" cxnId="{0011D8B2-018C-4C91-8AF3-58D5E244E5B9}">
      <dgm:prSet/>
      <dgm:spPr/>
      <dgm:t>
        <a:bodyPr/>
        <a:lstStyle/>
        <a:p>
          <a:endParaRPr lang="sv-SE"/>
        </a:p>
      </dgm:t>
    </dgm:pt>
    <dgm:pt modelId="{FDD386F7-C87D-4CCC-A1FD-7152886D9ECB}" type="sibTrans" cxnId="{0011D8B2-018C-4C91-8AF3-58D5E244E5B9}">
      <dgm:prSet/>
      <dgm:spPr/>
      <dgm:t>
        <a:bodyPr/>
        <a:lstStyle/>
        <a:p>
          <a:endParaRPr lang="sv-SE"/>
        </a:p>
      </dgm:t>
    </dgm:pt>
    <dgm:pt modelId="{D0300BDD-EA82-4C1A-B95F-E985F1B2C25D}" type="pres">
      <dgm:prSet presAssocID="{15D975E6-01D7-4FBA-84FD-28B85CA51566}" presName="linear" presStyleCnt="0">
        <dgm:presLayoutVars>
          <dgm:animLvl val="lvl"/>
          <dgm:resizeHandles val="exact"/>
        </dgm:presLayoutVars>
      </dgm:prSet>
      <dgm:spPr/>
    </dgm:pt>
    <dgm:pt modelId="{A8B47128-B549-4F45-9D7F-68EB4F9210C2}" type="pres">
      <dgm:prSet presAssocID="{E4FFD9D0-8CD4-4255-80A9-52D860C57EB4}" presName="parentText" presStyleLbl="node1" presStyleIdx="0" presStyleCnt="1" custLinFactNeighborY="-23880">
        <dgm:presLayoutVars>
          <dgm:chMax val="0"/>
          <dgm:bulletEnabled val="1"/>
        </dgm:presLayoutVars>
      </dgm:prSet>
      <dgm:spPr/>
    </dgm:pt>
  </dgm:ptLst>
  <dgm:cxnLst>
    <dgm:cxn modelId="{0925C42E-AD72-4F4F-B481-BC471C101335}" type="presOf" srcId="{15D975E6-01D7-4FBA-84FD-28B85CA51566}" destId="{D0300BDD-EA82-4C1A-B95F-E985F1B2C25D}" srcOrd="0" destOrd="0" presId="urn:microsoft.com/office/officeart/2005/8/layout/vList2"/>
    <dgm:cxn modelId="{0011D8B2-018C-4C91-8AF3-58D5E244E5B9}" srcId="{15D975E6-01D7-4FBA-84FD-28B85CA51566}" destId="{E4FFD9D0-8CD4-4255-80A9-52D860C57EB4}" srcOrd="0" destOrd="0" parTransId="{0344EDD2-0DD8-4926-9C02-346090EBC369}" sibTransId="{FDD386F7-C87D-4CCC-A1FD-7152886D9ECB}"/>
    <dgm:cxn modelId="{B2ADB0CA-3391-4616-B3C7-9D66AD87AEB1}" type="presOf" srcId="{E4FFD9D0-8CD4-4255-80A9-52D860C57EB4}" destId="{A8B47128-B549-4F45-9D7F-68EB4F9210C2}" srcOrd="0" destOrd="0" presId="urn:microsoft.com/office/officeart/2005/8/layout/vList2"/>
    <dgm:cxn modelId="{44FADDA8-745B-493E-B865-E9233AEDAFDE}" type="presParOf" srcId="{D0300BDD-EA82-4C1A-B95F-E985F1B2C25D}" destId="{A8B47128-B549-4F45-9D7F-68EB4F9210C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BA76A0-E1A7-47E3-9876-9E441FD6DD2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C31AD755-ACD7-4CDA-BF79-5A560D492E08}">
      <dgm:prSet/>
      <dgm:spPr/>
      <dgm:t>
        <a:bodyPr/>
        <a:lstStyle/>
        <a:p>
          <a:r>
            <a:rPr lang="en-US" dirty="0"/>
            <a:t>Automate with PowerShell and Microsoft Graph</a:t>
          </a:r>
          <a:endParaRPr lang="sv-SE" dirty="0"/>
        </a:p>
      </dgm:t>
    </dgm:pt>
    <dgm:pt modelId="{CD4D6FC7-9213-4373-9709-D2FEC5C8B774}" type="parTrans" cxnId="{4114421C-FD35-475B-8E4A-7F81CDCBF787}">
      <dgm:prSet/>
      <dgm:spPr/>
      <dgm:t>
        <a:bodyPr/>
        <a:lstStyle/>
        <a:p>
          <a:endParaRPr lang="sv-SE"/>
        </a:p>
      </dgm:t>
    </dgm:pt>
    <dgm:pt modelId="{8B84337A-911D-4759-A664-68474B0C1210}" type="sibTrans" cxnId="{4114421C-FD35-475B-8E4A-7F81CDCBF787}">
      <dgm:prSet/>
      <dgm:spPr/>
      <dgm:t>
        <a:bodyPr/>
        <a:lstStyle/>
        <a:p>
          <a:endParaRPr lang="sv-SE"/>
        </a:p>
      </dgm:t>
    </dgm:pt>
    <dgm:pt modelId="{11836A1D-6ED6-4D56-A67F-BB6A9B454EF4}" type="pres">
      <dgm:prSet presAssocID="{5EBA76A0-E1A7-47E3-9876-9E441FD6DD22}" presName="linear" presStyleCnt="0">
        <dgm:presLayoutVars>
          <dgm:animLvl val="lvl"/>
          <dgm:resizeHandles val="exact"/>
        </dgm:presLayoutVars>
      </dgm:prSet>
      <dgm:spPr/>
    </dgm:pt>
    <dgm:pt modelId="{66FFF53D-9D50-468F-8254-2B485C63862D}" type="pres">
      <dgm:prSet presAssocID="{C31AD755-ACD7-4CDA-BF79-5A560D492E08}" presName="parentText" presStyleLbl="node1" presStyleIdx="0" presStyleCnt="1" custLinFactNeighborX="-761" custLinFactNeighborY="4557">
        <dgm:presLayoutVars>
          <dgm:chMax val="0"/>
          <dgm:bulletEnabled val="1"/>
        </dgm:presLayoutVars>
      </dgm:prSet>
      <dgm:spPr/>
    </dgm:pt>
  </dgm:ptLst>
  <dgm:cxnLst>
    <dgm:cxn modelId="{4114421C-FD35-475B-8E4A-7F81CDCBF787}" srcId="{5EBA76A0-E1A7-47E3-9876-9E441FD6DD22}" destId="{C31AD755-ACD7-4CDA-BF79-5A560D492E08}" srcOrd="0" destOrd="0" parTransId="{CD4D6FC7-9213-4373-9709-D2FEC5C8B774}" sibTransId="{8B84337A-911D-4759-A664-68474B0C1210}"/>
    <dgm:cxn modelId="{7DBBB238-3486-431A-9E3A-80810DD85A2B}" type="presOf" srcId="{5EBA76A0-E1A7-47E3-9876-9E441FD6DD22}" destId="{11836A1D-6ED6-4D56-A67F-BB6A9B454EF4}" srcOrd="0" destOrd="0" presId="urn:microsoft.com/office/officeart/2005/8/layout/vList2"/>
    <dgm:cxn modelId="{C699E1DC-6D86-4364-A241-F3CD983030EA}" type="presOf" srcId="{C31AD755-ACD7-4CDA-BF79-5A560D492E08}" destId="{66FFF53D-9D50-468F-8254-2B485C63862D}" srcOrd="0" destOrd="0" presId="urn:microsoft.com/office/officeart/2005/8/layout/vList2"/>
    <dgm:cxn modelId="{D7CF8E91-62F5-41E8-A182-EAC23BBB4174}" type="presParOf" srcId="{11836A1D-6ED6-4D56-A67F-BB6A9B454EF4}" destId="{66FFF53D-9D50-468F-8254-2B485C63862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A5BE9A-704D-4D91-A617-A5A37E23D30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sv-SE"/>
        </a:p>
      </dgm:t>
    </dgm:pt>
    <dgm:pt modelId="{C435AEB5-61C5-4D97-A7EC-39FAEC1874B9}">
      <dgm:prSet/>
      <dgm:spPr/>
      <dgm:t>
        <a:bodyPr/>
        <a:lstStyle/>
        <a:p>
          <a:r>
            <a:rPr lang="en-US"/>
            <a:t>Microsoft Graph v1.0</a:t>
          </a:r>
          <a:endParaRPr lang="sv-SE"/>
        </a:p>
      </dgm:t>
    </dgm:pt>
    <dgm:pt modelId="{DDFA31A3-1819-4EB7-A127-17C0F7D113C1}" type="parTrans" cxnId="{3FD3E2A0-36A1-4A69-8DF9-DD3F476420D4}">
      <dgm:prSet/>
      <dgm:spPr/>
      <dgm:t>
        <a:bodyPr/>
        <a:lstStyle/>
        <a:p>
          <a:endParaRPr lang="sv-SE"/>
        </a:p>
      </dgm:t>
    </dgm:pt>
    <dgm:pt modelId="{3F5EF172-E474-4235-8A3B-44263595073F}" type="sibTrans" cxnId="{3FD3E2A0-36A1-4A69-8DF9-DD3F476420D4}">
      <dgm:prSet/>
      <dgm:spPr/>
      <dgm:t>
        <a:bodyPr/>
        <a:lstStyle/>
        <a:p>
          <a:endParaRPr lang="sv-SE"/>
        </a:p>
      </dgm:t>
    </dgm:pt>
    <dgm:pt modelId="{38346217-02A4-4AE9-B90C-8890A8C23E61}">
      <dgm:prSet/>
      <dgm:spPr/>
      <dgm:t>
        <a:bodyPr/>
        <a:lstStyle/>
        <a:p>
          <a:r>
            <a:rPr lang="en-US"/>
            <a:t>All API sets are in general availability status</a:t>
          </a:r>
          <a:endParaRPr lang="sv-SE"/>
        </a:p>
      </dgm:t>
    </dgm:pt>
    <dgm:pt modelId="{1003A62D-6955-4305-ADBA-B48E2A7133C2}" type="parTrans" cxnId="{114880FB-24BD-4561-8B97-DFB0B22F7442}">
      <dgm:prSet/>
      <dgm:spPr/>
      <dgm:t>
        <a:bodyPr/>
        <a:lstStyle/>
        <a:p>
          <a:endParaRPr lang="sv-SE"/>
        </a:p>
      </dgm:t>
    </dgm:pt>
    <dgm:pt modelId="{45127DB3-91FF-4532-B29E-AB6BE4A5E4BE}" type="sibTrans" cxnId="{114880FB-24BD-4561-8B97-DFB0B22F7442}">
      <dgm:prSet/>
      <dgm:spPr/>
      <dgm:t>
        <a:bodyPr/>
        <a:lstStyle/>
        <a:p>
          <a:endParaRPr lang="sv-SE"/>
        </a:p>
      </dgm:t>
    </dgm:pt>
    <dgm:pt modelId="{B26BADF6-4FAE-41AE-AE66-E6F7CC0C082E}">
      <dgm:prSet/>
      <dgm:spPr/>
      <dgm:t>
        <a:bodyPr/>
        <a:lstStyle/>
        <a:p>
          <a:r>
            <a:rPr lang="en-US" dirty="0"/>
            <a:t>Upcoming API updates should not break existing apps</a:t>
          </a:r>
          <a:endParaRPr lang="sv-SE" dirty="0"/>
        </a:p>
      </dgm:t>
    </dgm:pt>
    <dgm:pt modelId="{F402399E-E528-450A-8804-82D1B5DB1B4E}" type="parTrans" cxnId="{95C24D19-3AD4-4AA0-9829-FC783AA4BC9E}">
      <dgm:prSet/>
      <dgm:spPr/>
      <dgm:t>
        <a:bodyPr/>
        <a:lstStyle/>
        <a:p>
          <a:endParaRPr lang="sv-SE"/>
        </a:p>
      </dgm:t>
    </dgm:pt>
    <dgm:pt modelId="{A4BDB51A-315A-4FEC-9D76-D61572C2B24E}" type="sibTrans" cxnId="{95C24D19-3AD4-4AA0-9829-FC783AA4BC9E}">
      <dgm:prSet/>
      <dgm:spPr/>
      <dgm:t>
        <a:bodyPr/>
        <a:lstStyle/>
        <a:p>
          <a:endParaRPr lang="sv-SE"/>
        </a:p>
      </dgm:t>
    </dgm:pt>
    <dgm:pt modelId="{5505842B-AE78-4990-AB3C-E0252638D531}">
      <dgm:prSet/>
      <dgm:spPr/>
      <dgm:t>
        <a:bodyPr/>
        <a:lstStyle/>
        <a:p>
          <a:r>
            <a:rPr lang="en-US"/>
            <a:t>Microsoft Graph BETA</a:t>
          </a:r>
          <a:endParaRPr lang="sv-SE"/>
        </a:p>
      </dgm:t>
    </dgm:pt>
    <dgm:pt modelId="{570EDDB8-441A-405E-BCBE-0C4DEEB86862}" type="parTrans" cxnId="{9E0CC955-256B-4A24-96EB-96B5A1216B48}">
      <dgm:prSet/>
      <dgm:spPr/>
      <dgm:t>
        <a:bodyPr/>
        <a:lstStyle/>
        <a:p>
          <a:endParaRPr lang="sv-SE"/>
        </a:p>
      </dgm:t>
    </dgm:pt>
    <dgm:pt modelId="{1A3669EE-63D5-4B18-AFE4-1E81AE2F2C41}" type="sibTrans" cxnId="{9E0CC955-256B-4A24-96EB-96B5A1216B48}">
      <dgm:prSet/>
      <dgm:spPr/>
      <dgm:t>
        <a:bodyPr/>
        <a:lstStyle/>
        <a:p>
          <a:endParaRPr lang="sv-SE"/>
        </a:p>
      </dgm:t>
    </dgm:pt>
    <dgm:pt modelId="{6B4363F0-3463-4554-AA95-99EED55BC340}">
      <dgm:prSet/>
      <dgm:spPr/>
      <dgm:t>
        <a:bodyPr/>
        <a:lstStyle/>
        <a:p>
          <a:r>
            <a:rPr lang="en-US" dirty="0"/>
            <a:t>Preview</a:t>
          </a:r>
          <a:endParaRPr lang="sv-SE" dirty="0"/>
        </a:p>
      </dgm:t>
    </dgm:pt>
    <dgm:pt modelId="{A1E553F6-6FEF-45F9-8F41-C0A8877A152A}" type="parTrans" cxnId="{77750592-22F3-4122-AB25-FD25E2CFE3DF}">
      <dgm:prSet/>
      <dgm:spPr/>
      <dgm:t>
        <a:bodyPr/>
        <a:lstStyle/>
        <a:p>
          <a:endParaRPr lang="sv-SE"/>
        </a:p>
      </dgm:t>
    </dgm:pt>
    <dgm:pt modelId="{E64EEB12-FF66-4DA3-A4DA-53E79BD38D1C}" type="sibTrans" cxnId="{77750592-22F3-4122-AB25-FD25E2CFE3DF}">
      <dgm:prSet/>
      <dgm:spPr/>
      <dgm:t>
        <a:bodyPr/>
        <a:lstStyle/>
        <a:p>
          <a:endParaRPr lang="sv-SE"/>
        </a:p>
      </dgm:t>
    </dgm:pt>
    <dgm:pt modelId="{B70C001F-65C8-4313-94FF-1A47B6411EDD}">
      <dgm:prSet/>
      <dgm:spPr/>
      <dgm:t>
        <a:bodyPr/>
        <a:lstStyle/>
        <a:p>
          <a:r>
            <a:rPr lang="en-US" dirty="0"/>
            <a:t>Should not be used in production scenarios as upcoming updates could break your current app logic</a:t>
          </a:r>
          <a:endParaRPr lang="sv-SE" dirty="0"/>
        </a:p>
      </dgm:t>
    </dgm:pt>
    <dgm:pt modelId="{DE870141-DEBB-4773-9023-4017C89DF00E}" type="parTrans" cxnId="{D8C31A27-1760-4AA0-8169-CC76A389B235}">
      <dgm:prSet/>
      <dgm:spPr/>
      <dgm:t>
        <a:bodyPr/>
        <a:lstStyle/>
        <a:p>
          <a:endParaRPr lang="sv-SE"/>
        </a:p>
      </dgm:t>
    </dgm:pt>
    <dgm:pt modelId="{9296C071-10DB-48A4-9F68-4B7A34D7B958}" type="sibTrans" cxnId="{D8C31A27-1760-4AA0-8169-CC76A389B235}">
      <dgm:prSet/>
      <dgm:spPr/>
      <dgm:t>
        <a:bodyPr/>
        <a:lstStyle/>
        <a:p>
          <a:endParaRPr lang="sv-SE"/>
        </a:p>
      </dgm:t>
    </dgm:pt>
    <dgm:pt modelId="{B615AF5A-F64E-4A6F-B00A-E644AEDFC30B}">
      <dgm:prSet/>
      <dgm:spPr/>
      <dgm:t>
        <a:bodyPr/>
        <a:lstStyle/>
        <a:p>
          <a:r>
            <a:rPr lang="en-US"/>
            <a:t>This endpoint includes much more info</a:t>
          </a:r>
          <a:endParaRPr lang="sv-SE"/>
        </a:p>
      </dgm:t>
    </dgm:pt>
    <dgm:pt modelId="{701ED84F-9363-412F-BA6C-CF14ECAAD6B0}" type="parTrans" cxnId="{DDF23218-83FB-4A96-B818-8240FCD5E78B}">
      <dgm:prSet/>
      <dgm:spPr/>
      <dgm:t>
        <a:bodyPr/>
        <a:lstStyle/>
        <a:p>
          <a:endParaRPr lang="sv-SE"/>
        </a:p>
      </dgm:t>
    </dgm:pt>
    <dgm:pt modelId="{B1F72495-7486-4F83-A371-F7744A1486CC}" type="sibTrans" cxnId="{DDF23218-83FB-4A96-B818-8240FCD5E78B}">
      <dgm:prSet/>
      <dgm:spPr/>
      <dgm:t>
        <a:bodyPr/>
        <a:lstStyle/>
        <a:p>
          <a:endParaRPr lang="sv-SE"/>
        </a:p>
      </dgm:t>
    </dgm:pt>
    <dgm:pt modelId="{81EE9A0E-4F19-45A0-8EDE-910C5A536C18}" type="pres">
      <dgm:prSet presAssocID="{6CA5BE9A-704D-4D91-A617-A5A37E23D30F}" presName="Name0" presStyleCnt="0">
        <dgm:presLayoutVars>
          <dgm:dir/>
          <dgm:animLvl val="lvl"/>
          <dgm:resizeHandles val="exact"/>
        </dgm:presLayoutVars>
      </dgm:prSet>
      <dgm:spPr/>
    </dgm:pt>
    <dgm:pt modelId="{20B36319-E415-4C4B-AFDB-35E35EAD9F19}" type="pres">
      <dgm:prSet presAssocID="{C435AEB5-61C5-4D97-A7EC-39FAEC1874B9}" presName="linNode" presStyleCnt="0"/>
      <dgm:spPr/>
    </dgm:pt>
    <dgm:pt modelId="{B6E5F6E0-B4D9-45B4-990D-E479D61FC134}" type="pres">
      <dgm:prSet presAssocID="{C435AEB5-61C5-4D97-A7EC-39FAEC1874B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9FED090-7C6D-4AE4-AE05-648F9EB9A7E8}" type="pres">
      <dgm:prSet presAssocID="{C435AEB5-61C5-4D97-A7EC-39FAEC1874B9}" presName="descendantText" presStyleLbl="alignAccFollowNode1" presStyleIdx="0" presStyleCnt="2">
        <dgm:presLayoutVars>
          <dgm:bulletEnabled val="1"/>
        </dgm:presLayoutVars>
      </dgm:prSet>
      <dgm:spPr/>
    </dgm:pt>
    <dgm:pt modelId="{F2727954-466B-4DF9-A59B-708BC828341F}" type="pres">
      <dgm:prSet presAssocID="{3F5EF172-E474-4235-8A3B-44263595073F}" presName="sp" presStyleCnt="0"/>
      <dgm:spPr/>
    </dgm:pt>
    <dgm:pt modelId="{C0C54BC9-08CC-40C5-A852-845BDD3D8B48}" type="pres">
      <dgm:prSet presAssocID="{5505842B-AE78-4990-AB3C-E0252638D531}" presName="linNode" presStyleCnt="0"/>
      <dgm:spPr/>
    </dgm:pt>
    <dgm:pt modelId="{C8775081-5741-4A35-BFE5-5391991CDC91}" type="pres">
      <dgm:prSet presAssocID="{5505842B-AE78-4990-AB3C-E0252638D5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0CE6F104-B1C2-4AE4-9867-2DF6698AF766}" type="pres">
      <dgm:prSet presAssocID="{5505842B-AE78-4990-AB3C-E0252638D5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107E4E09-21B0-4C17-A267-CAC1BBD0022A}" type="presOf" srcId="{6CA5BE9A-704D-4D91-A617-A5A37E23D30F}" destId="{81EE9A0E-4F19-45A0-8EDE-910C5A536C18}" srcOrd="0" destOrd="0" presId="urn:microsoft.com/office/officeart/2005/8/layout/vList5"/>
    <dgm:cxn modelId="{DDF23218-83FB-4A96-B818-8240FCD5E78B}" srcId="{5505842B-AE78-4990-AB3C-E0252638D531}" destId="{B615AF5A-F64E-4A6F-B00A-E644AEDFC30B}" srcOrd="2" destOrd="0" parTransId="{701ED84F-9363-412F-BA6C-CF14ECAAD6B0}" sibTransId="{B1F72495-7486-4F83-A371-F7744A1486CC}"/>
    <dgm:cxn modelId="{95C24D19-3AD4-4AA0-9829-FC783AA4BC9E}" srcId="{C435AEB5-61C5-4D97-A7EC-39FAEC1874B9}" destId="{B26BADF6-4FAE-41AE-AE66-E6F7CC0C082E}" srcOrd="1" destOrd="0" parTransId="{F402399E-E528-450A-8804-82D1B5DB1B4E}" sibTransId="{A4BDB51A-315A-4FEC-9D76-D61572C2B24E}"/>
    <dgm:cxn modelId="{013FB41C-BFA8-43BE-AF3D-B38DF7291DC9}" type="presOf" srcId="{6B4363F0-3463-4554-AA95-99EED55BC340}" destId="{0CE6F104-B1C2-4AE4-9867-2DF6698AF766}" srcOrd="0" destOrd="0" presId="urn:microsoft.com/office/officeart/2005/8/layout/vList5"/>
    <dgm:cxn modelId="{D8C31A27-1760-4AA0-8169-CC76A389B235}" srcId="{5505842B-AE78-4990-AB3C-E0252638D531}" destId="{B70C001F-65C8-4313-94FF-1A47B6411EDD}" srcOrd="1" destOrd="0" parTransId="{DE870141-DEBB-4773-9023-4017C89DF00E}" sibTransId="{9296C071-10DB-48A4-9F68-4B7A34D7B958}"/>
    <dgm:cxn modelId="{4158CA6C-DA7D-4ADF-94B5-CE559453F6AB}" type="presOf" srcId="{5505842B-AE78-4990-AB3C-E0252638D531}" destId="{C8775081-5741-4A35-BFE5-5391991CDC91}" srcOrd="0" destOrd="0" presId="urn:microsoft.com/office/officeart/2005/8/layout/vList5"/>
    <dgm:cxn modelId="{42C0B354-83B1-43D5-809E-AF3ABFBDCCFA}" type="presOf" srcId="{C435AEB5-61C5-4D97-A7EC-39FAEC1874B9}" destId="{B6E5F6E0-B4D9-45B4-990D-E479D61FC134}" srcOrd="0" destOrd="0" presId="urn:microsoft.com/office/officeart/2005/8/layout/vList5"/>
    <dgm:cxn modelId="{9E0CC955-256B-4A24-96EB-96B5A1216B48}" srcId="{6CA5BE9A-704D-4D91-A617-A5A37E23D30F}" destId="{5505842B-AE78-4990-AB3C-E0252638D531}" srcOrd="1" destOrd="0" parTransId="{570EDDB8-441A-405E-BCBE-0C4DEEB86862}" sibTransId="{1A3669EE-63D5-4B18-AFE4-1E81AE2F2C41}"/>
    <dgm:cxn modelId="{4807A77F-0BC3-4E6D-AC17-1DD6BA045352}" type="presOf" srcId="{38346217-02A4-4AE9-B90C-8890A8C23E61}" destId="{F9FED090-7C6D-4AE4-AE05-648F9EB9A7E8}" srcOrd="0" destOrd="0" presId="urn:microsoft.com/office/officeart/2005/8/layout/vList5"/>
    <dgm:cxn modelId="{77750592-22F3-4122-AB25-FD25E2CFE3DF}" srcId="{5505842B-AE78-4990-AB3C-E0252638D531}" destId="{6B4363F0-3463-4554-AA95-99EED55BC340}" srcOrd="0" destOrd="0" parTransId="{A1E553F6-6FEF-45F9-8F41-C0A8877A152A}" sibTransId="{E64EEB12-FF66-4DA3-A4DA-53E79BD38D1C}"/>
    <dgm:cxn modelId="{3FD3E2A0-36A1-4A69-8DF9-DD3F476420D4}" srcId="{6CA5BE9A-704D-4D91-A617-A5A37E23D30F}" destId="{C435AEB5-61C5-4D97-A7EC-39FAEC1874B9}" srcOrd="0" destOrd="0" parTransId="{DDFA31A3-1819-4EB7-A127-17C0F7D113C1}" sibTransId="{3F5EF172-E474-4235-8A3B-44263595073F}"/>
    <dgm:cxn modelId="{A1CC13BB-FD05-4DEB-B1E2-E199DD98956E}" type="presOf" srcId="{B615AF5A-F64E-4A6F-B00A-E644AEDFC30B}" destId="{0CE6F104-B1C2-4AE4-9867-2DF6698AF766}" srcOrd="0" destOrd="2" presId="urn:microsoft.com/office/officeart/2005/8/layout/vList5"/>
    <dgm:cxn modelId="{E66333CA-6069-469A-A964-877B274CD642}" type="presOf" srcId="{B70C001F-65C8-4313-94FF-1A47B6411EDD}" destId="{0CE6F104-B1C2-4AE4-9867-2DF6698AF766}" srcOrd="0" destOrd="1" presId="urn:microsoft.com/office/officeart/2005/8/layout/vList5"/>
    <dgm:cxn modelId="{1FC14DF5-C85A-4BCF-949E-D7D1C1043E3E}" type="presOf" srcId="{B26BADF6-4FAE-41AE-AE66-E6F7CC0C082E}" destId="{F9FED090-7C6D-4AE4-AE05-648F9EB9A7E8}" srcOrd="0" destOrd="1" presId="urn:microsoft.com/office/officeart/2005/8/layout/vList5"/>
    <dgm:cxn modelId="{114880FB-24BD-4561-8B97-DFB0B22F7442}" srcId="{C435AEB5-61C5-4D97-A7EC-39FAEC1874B9}" destId="{38346217-02A4-4AE9-B90C-8890A8C23E61}" srcOrd="0" destOrd="0" parTransId="{1003A62D-6955-4305-ADBA-B48E2A7133C2}" sibTransId="{45127DB3-91FF-4532-B29E-AB6BE4A5E4BE}"/>
    <dgm:cxn modelId="{1C076815-A0C2-49F3-9289-B7705E635546}" type="presParOf" srcId="{81EE9A0E-4F19-45A0-8EDE-910C5A536C18}" destId="{20B36319-E415-4C4B-AFDB-35E35EAD9F19}" srcOrd="0" destOrd="0" presId="urn:microsoft.com/office/officeart/2005/8/layout/vList5"/>
    <dgm:cxn modelId="{A5BB1A0D-17F4-4D19-B3D5-AB799DCBC053}" type="presParOf" srcId="{20B36319-E415-4C4B-AFDB-35E35EAD9F19}" destId="{B6E5F6E0-B4D9-45B4-990D-E479D61FC134}" srcOrd="0" destOrd="0" presId="urn:microsoft.com/office/officeart/2005/8/layout/vList5"/>
    <dgm:cxn modelId="{012691D6-0E3D-4CA0-9D44-84A855D96FB7}" type="presParOf" srcId="{20B36319-E415-4C4B-AFDB-35E35EAD9F19}" destId="{F9FED090-7C6D-4AE4-AE05-648F9EB9A7E8}" srcOrd="1" destOrd="0" presId="urn:microsoft.com/office/officeart/2005/8/layout/vList5"/>
    <dgm:cxn modelId="{64B37C61-AE12-44A7-B4D8-FEE9AF1E39A7}" type="presParOf" srcId="{81EE9A0E-4F19-45A0-8EDE-910C5A536C18}" destId="{F2727954-466B-4DF9-A59B-708BC828341F}" srcOrd="1" destOrd="0" presId="urn:microsoft.com/office/officeart/2005/8/layout/vList5"/>
    <dgm:cxn modelId="{6D6A82BA-69C2-41C2-B3DF-76FD094B9EDF}" type="presParOf" srcId="{81EE9A0E-4F19-45A0-8EDE-910C5A536C18}" destId="{C0C54BC9-08CC-40C5-A852-845BDD3D8B48}" srcOrd="2" destOrd="0" presId="urn:microsoft.com/office/officeart/2005/8/layout/vList5"/>
    <dgm:cxn modelId="{621713B3-B76A-47A6-94A8-E3BEF4B8B406}" type="presParOf" srcId="{C0C54BC9-08CC-40C5-A852-845BDD3D8B48}" destId="{C8775081-5741-4A35-BFE5-5391991CDC91}" srcOrd="0" destOrd="0" presId="urn:microsoft.com/office/officeart/2005/8/layout/vList5"/>
    <dgm:cxn modelId="{025651FE-47F3-48BA-BE71-C809D7EDC1AA}" type="presParOf" srcId="{C0C54BC9-08CC-40C5-A852-845BDD3D8B48}" destId="{0CE6F104-B1C2-4AE4-9867-2DF6698AF76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D43361-03FA-47FE-8948-F6BF756BB7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DBB72824-BDB5-44F8-B73A-AC9D1CFF962D}">
      <dgm:prSet/>
      <dgm:spPr/>
      <dgm:t>
        <a:bodyPr/>
        <a:lstStyle/>
        <a:p>
          <a:r>
            <a:rPr lang="sv-SE" dirty="0"/>
            <a:t>Invoke-RestMethod : The remote server returned an error: (401) </a:t>
          </a:r>
          <a:r>
            <a:rPr lang="sv-SE" u="sng" dirty="0"/>
            <a:t>Unauthorized</a:t>
          </a:r>
          <a:r>
            <a:rPr lang="sv-SE" dirty="0"/>
            <a:t>.</a:t>
          </a:r>
        </a:p>
      </dgm:t>
    </dgm:pt>
    <dgm:pt modelId="{ADE4DBC1-3E6D-4EE8-9852-F0E24A5EA6F5}" type="parTrans" cxnId="{EC1D7859-CA9B-4462-9CA7-07260418861C}">
      <dgm:prSet/>
      <dgm:spPr/>
      <dgm:t>
        <a:bodyPr/>
        <a:lstStyle/>
        <a:p>
          <a:endParaRPr lang="sv-SE"/>
        </a:p>
      </dgm:t>
    </dgm:pt>
    <dgm:pt modelId="{7F1AE512-190D-46FF-B8FD-747E95CD916A}" type="sibTrans" cxnId="{EC1D7859-CA9B-4462-9CA7-07260418861C}">
      <dgm:prSet/>
      <dgm:spPr/>
      <dgm:t>
        <a:bodyPr/>
        <a:lstStyle/>
        <a:p>
          <a:endParaRPr lang="sv-SE"/>
        </a:p>
      </dgm:t>
    </dgm:pt>
    <dgm:pt modelId="{C3757142-D7D5-4F40-B63A-3B49BEA6D08D}">
      <dgm:prSet/>
      <dgm:spPr/>
      <dgm:t>
        <a:bodyPr/>
        <a:lstStyle/>
        <a:p>
          <a:r>
            <a:rPr lang="en-US" dirty="0"/>
            <a:t>Successfully authorized but the app does not have sufficient permissions</a:t>
          </a:r>
          <a:endParaRPr lang="sv-SE" dirty="0"/>
        </a:p>
      </dgm:t>
    </dgm:pt>
    <dgm:pt modelId="{A390CBAA-B21A-4ACB-A476-3FDD4FD88497}" type="parTrans" cxnId="{60785CCE-5FAB-4F48-9058-29D5212BD165}">
      <dgm:prSet/>
      <dgm:spPr/>
      <dgm:t>
        <a:bodyPr/>
        <a:lstStyle/>
        <a:p>
          <a:endParaRPr lang="sv-SE"/>
        </a:p>
      </dgm:t>
    </dgm:pt>
    <dgm:pt modelId="{0CFC2BF9-0805-4BAA-B88B-4417F0797228}" type="sibTrans" cxnId="{60785CCE-5FAB-4F48-9058-29D5212BD165}">
      <dgm:prSet/>
      <dgm:spPr/>
      <dgm:t>
        <a:bodyPr/>
        <a:lstStyle/>
        <a:p>
          <a:endParaRPr lang="sv-SE"/>
        </a:p>
      </dgm:t>
    </dgm:pt>
    <dgm:pt modelId="{51047B98-4698-46B7-9733-647C77F5F115}">
      <dgm:prSet/>
      <dgm:spPr/>
      <dgm:t>
        <a:bodyPr/>
        <a:lstStyle/>
        <a:p>
          <a:r>
            <a:rPr lang="en-US" dirty="0"/>
            <a:t>Invalid access token</a:t>
          </a:r>
          <a:endParaRPr lang="sv-SE" dirty="0"/>
        </a:p>
      </dgm:t>
    </dgm:pt>
    <dgm:pt modelId="{A0EF75D1-C64F-4908-9D2F-5BD56EC30702}" type="parTrans" cxnId="{78EB20CB-31EE-4656-BB2B-BCE43AE5ACD9}">
      <dgm:prSet/>
      <dgm:spPr/>
      <dgm:t>
        <a:bodyPr/>
        <a:lstStyle/>
        <a:p>
          <a:endParaRPr lang="sv-SE"/>
        </a:p>
      </dgm:t>
    </dgm:pt>
    <dgm:pt modelId="{952CD3CB-5B94-4276-8F58-8504F625C1E8}" type="sibTrans" cxnId="{78EB20CB-31EE-4656-BB2B-BCE43AE5ACD9}">
      <dgm:prSet/>
      <dgm:spPr/>
      <dgm:t>
        <a:bodyPr/>
        <a:lstStyle/>
        <a:p>
          <a:endParaRPr lang="sv-SE"/>
        </a:p>
      </dgm:t>
    </dgm:pt>
    <dgm:pt modelId="{36963CD9-EA51-4D7E-94D4-A6ADE848A115}">
      <dgm:prSet/>
      <dgm:spPr/>
      <dgm:t>
        <a:bodyPr/>
        <a:lstStyle/>
        <a:p>
          <a:r>
            <a:rPr lang="en-US"/>
            <a:t>Invoke-RestMethod </a:t>
          </a:r>
          <a:r>
            <a:rPr lang="en-US" dirty="0"/>
            <a:t>: The remote server returned an error: (403) </a:t>
          </a:r>
          <a:r>
            <a:rPr lang="en-US" u="sng" dirty="0"/>
            <a:t>Forbidden</a:t>
          </a:r>
          <a:r>
            <a:rPr lang="en-US" dirty="0"/>
            <a:t>.</a:t>
          </a:r>
          <a:endParaRPr lang="sv-SE" dirty="0"/>
        </a:p>
      </dgm:t>
    </dgm:pt>
    <dgm:pt modelId="{2C8FC3A0-8481-411D-A914-D2FDE2E43C4F}" type="parTrans" cxnId="{44063DFF-81F9-47C6-9D56-40483944378F}">
      <dgm:prSet/>
      <dgm:spPr/>
      <dgm:t>
        <a:bodyPr/>
        <a:lstStyle/>
        <a:p>
          <a:endParaRPr lang="sv-SE"/>
        </a:p>
      </dgm:t>
    </dgm:pt>
    <dgm:pt modelId="{6341A800-1529-4CCA-8E04-893EBF3D400E}" type="sibTrans" cxnId="{44063DFF-81F9-47C6-9D56-40483944378F}">
      <dgm:prSet/>
      <dgm:spPr/>
      <dgm:t>
        <a:bodyPr/>
        <a:lstStyle/>
        <a:p>
          <a:endParaRPr lang="sv-SE"/>
        </a:p>
      </dgm:t>
    </dgm:pt>
    <dgm:pt modelId="{D632158B-DD3A-4E83-9975-CD38872712BD}" type="pres">
      <dgm:prSet presAssocID="{1AD43361-03FA-47FE-8948-F6BF756BB77C}" presName="linear" presStyleCnt="0">
        <dgm:presLayoutVars>
          <dgm:animLvl val="lvl"/>
          <dgm:resizeHandles val="exact"/>
        </dgm:presLayoutVars>
      </dgm:prSet>
      <dgm:spPr/>
    </dgm:pt>
    <dgm:pt modelId="{7A42BFF8-BB0B-4F54-8BFD-CC4A64A2F97E}" type="pres">
      <dgm:prSet presAssocID="{DBB72824-BDB5-44F8-B73A-AC9D1CFF962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D69D37-29ED-456C-ADD1-E69AC0E01239}" type="pres">
      <dgm:prSet presAssocID="{DBB72824-BDB5-44F8-B73A-AC9D1CFF962D}" presName="childText" presStyleLbl="revTx" presStyleIdx="0" presStyleCnt="2">
        <dgm:presLayoutVars>
          <dgm:bulletEnabled val="1"/>
        </dgm:presLayoutVars>
      </dgm:prSet>
      <dgm:spPr/>
    </dgm:pt>
    <dgm:pt modelId="{B7835660-29F5-4382-B542-B9812BB90D5F}" type="pres">
      <dgm:prSet presAssocID="{36963CD9-EA51-4D7E-94D4-A6ADE848A11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49BE30F-1257-43C0-9F86-08F47DAF7330}" type="pres">
      <dgm:prSet presAssocID="{36963CD9-EA51-4D7E-94D4-A6ADE848A11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FE9F45D-955E-457B-BE4A-9770947EC698}" type="presOf" srcId="{DBB72824-BDB5-44F8-B73A-AC9D1CFF962D}" destId="{7A42BFF8-BB0B-4F54-8BFD-CC4A64A2F97E}" srcOrd="0" destOrd="0" presId="urn:microsoft.com/office/officeart/2005/8/layout/vList2"/>
    <dgm:cxn modelId="{D52E3B63-9A65-4C3D-949D-216DC0BDBA44}" type="presOf" srcId="{1AD43361-03FA-47FE-8948-F6BF756BB77C}" destId="{D632158B-DD3A-4E83-9975-CD38872712BD}" srcOrd="0" destOrd="0" presId="urn:microsoft.com/office/officeart/2005/8/layout/vList2"/>
    <dgm:cxn modelId="{94617A74-A414-4DEA-B24D-03EEECE6C0B5}" type="presOf" srcId="{C3757142-D7D5-4F40-B63A-3B49BEA6D08D}" destId="{D49BE30F-1257-43C0-9F86-08F47DAF7330}" srcOrd="0" destOrd="0" presId="urn:microsoft.com/office/officeart/2005/8/layout/vList2"/>
    <dgm:cxn modelId="{EC1D7859-CA9B-4462-9CA7-07260418861C}" srcId="{1AD43361-03FA-47FE-8948-F6BF756BB77C}" destId="{DBB72824-BDB5-44F8-B73A-AC9D1CFF962D}" srcOrd="0" destOrd="0" parTransId="{ADE4DBC1-3E6D-4EE8-9852-F0E24A5EA6F5}" sibTransId="{7F1AE512-190D-46FF-B8FD-747E95CD916A}"/>
    <dgm:cxn modelId="{743CB2A2-19CA-4AD5-88A2-563DD3F46DB5}" type="presOf" srcId="{36963CD9-EA51-4D7E-94D4-A6ADE848A115}" destId="{B7835660-29F5-4382-B542-B9812BB90D5F}" srcOrd="0" destOrd="0" presId="urn:microsoft.com/office/officeart/2005/8/layout/vList2"/>
    <dgm:cxn modelId="{8BCD3CC1-CE9F-47E6-8CC8-982BAB715A42}" type="presOf" srcId="{51047B98-4698-46B7-9733-647C77F5F115}" destId="{CFD69D37-29ED-456C-ADD1-E69AC0E01239}" srcOrd="0" destOrd="0" presId="urn:microsoft.com/office/officeart/2005/8/layout/vList2"/>
    <dgm:cxn modelId="{78EB20CB-31EE-4656-BB2B-BCE43AE5ACD9}" srcId="{DBB72824-BDB5-44F8-B73A-AC9D1CFF962D}" destId="{51047B98-4698-46B7-9733-647C77F5F115}" srcOrd="0" destOrd="0" parTransId="{A0EF75D1-C64F-4908-9D2F-5BD56EC30702}" sibTransId="{952CD3CB-5B94-4276-8F58-8504F625C1E8}"/>
    <dgm:cxn modelId="{60785CCE-5FAB-4F48-9058-29D5212BD165}" srcId="{36963CD9-EA51-4D7E-94D4-A6ADE848A115}" destId="{C3757142-D7D5-4F40-B63A-3B49BEA6D08D}" srcOrd="0" destOrd="0" parTransId="{A390CBAA-B21A-4ACB-A476-3FDD4FD88497}" sibTransId="{0CFC2BF9-0805-4BAA-B88B-4417F0797228}"/>
    <dgm:cxn modelId="{44063DFF-81F9-47C6-9D56-40483944378F}" srcId="{1AD43361-03FA-47FE-8948-F6BF756BB77C}" destId="{36963CD9-EA51-4D7E-94D4-A6ADE848A115}" srcOrd="1" destOrd="0" parTransId="{2C8FC3A0-8481-411D-A914-D2FDE2E43C4F}" sibTransId="{6341A800-1529-4CCA-8E04-893EBF3D400E}"/>
    <dgm:cxn modelId="{C3C5DB35-3089-4E5F-BC62-45404EB10243}" type="presParOf" srcId="{D632158B-DD3A-4E83-9975-CD38872712BD}" destId="{7A42BFF8-BB0B-4F54-8BFD-CC4A64A2F97E}" srcOrd="0" destOrd="0" presId="urn:microsoft.com/office/officeart/2005/8/layout/vList2"/>
    <dgm:cxn modelId="{CE0C7468-36A4-4048-9356-80100473B212}" type="presParOf" srcId="{D632158B-DD3A-4E83-9975-CD38872712BD}" destId="{CFD69D37-29ED-456C-ADD1-E69AC0E01239}" srcOrd="1" destOrd="0" presId="urn:microsoft.com/office/officeart/2005/8/layout/vList2"/>
    <dgm:cxn modelId="{D5C2DDBB-B4F0-46E3-BAFB-E8079F795288}" type="presParOf" srcId="{D632158B-DD3A-4E83-9975-CD38872712BD}" destId="{B7835660-29F5-4382-B542-B9812BB90D5F}" srcOrd="2" destOrd="0" presId="urn:microsoft.com/office/officeart/2005/8/layout/vList2"/>
    <dgm:cxn modelId="{DC640513-11D9-436E-B441-B783ADDFDE19}" type="presParOf" srcId="{D632158B-DD3A-4E83-9975-CD38872712BD}" destId="{D49BE30F-1257-43C0-9F86-08F47DAF733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66A64B-23C1-455C-97A4-D3F07559607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sv-SE"/>
        </a:p>
      </dgm:t>
    </dgm:pt>
    <dgm:pt modelId="{E7211053-7987-4659-ADA2-AC8F11589FAA}">
      <dgm:prSet/>
      <dgm:spPr/>
      <dgm:t>
        <a:bodyPr/>
        <a:lstStyle/>
        <a:p>
          <a:r>
            <a:rPr lang="en-US" dirty="0"/>
            <a:t>Acquire a token and authenticate to MS Graph</a:t>
          </a:r>
          <a:endParaRPr lang="sv-SE" dirty="0"/>
        </a:p>
      </dgm:t>
    </dgm:pt>
    <dgm:pt modelId="{96C8FD11-CF6C-4B40-8321-F5636F552FFC}" type="parTrans" cxnId="{D1AB5079-81B1-4226-9391-798EA0C20A9D}">
      <dgm:prSet/>
      <dgm:spPr/>
      <dgm:t>
        <a:bodyPr/>
        <a:lstStyle/>
        <a:p>
          <a:endParaRPr lang="sv-SE"/>
        </a:p>
      </dgm:t>
    </dgm:pt>
    <dgm:pt modelId="{38DB9282-489E-46E3-9A70-AC6A6C2AEF6F}" type="sibTrans" cxnId="{D1AB5079-81B1-4226-9391-798EA0C20A9D}">
      <dgm:prSet/>
      <dgm:spPr/>
      <dgm:t>
        <a:bodyPr/>
        <a:lstStyle/>
        <a:p>
          <a:endParaRPr lang="sv-SE"/>
        </a:p>
      </dgm:t>
    </dgm:pt>
    <dgm:pt modelId="{25EB1879-0C59-4366-8396-4B0C86655809}">
      <dgm:prSet/>
      <dgm:spPr/>
      <dgm:t>
        <a:bodyPr/>
        <a:lstStyle/>
        <a:p>
          <a:r>
            <a:rPr lang="en-US" dirty="0"/>
            <a:t>The token is attached as a bearer to the auth header in an HTTP request</a:t>
          </a:r>
          <a:endParaRPr lang="sv-SE" dirty="0"/>
        </a:p>
      </dgm:t>
    </dgm:pt>
    <dgm:pt modelId="{6CCFAE41-D188-4C28-B961-8F6BA62B013A}" type="parTrans" cxnId="{03F6AF6F-6601-4A4C-91F0-C335953EFE94}">
      <dgm:prSet/>
      <dgm:spPr/>
      <dgm:t>
        <a:bodyPr/>
        <a:lstStyle/>
        <a:p>
          <a:endParaRPr lang="sv-SE"/>
        </a:p>
      </dgm:t>
    </dgm:pt>
    <dgm:pt modelId="{BE016D90-421D-49B5-A0FE-A4B163CAD8F8}" type="sibTrans" cxnId="{03F6AF6F-6601-4A4C-91F0-C335953EFE94}">
      <dgm:prSet/>
      <dgm:spPr/>
      <dgm:t>
        <a:bodyPr/>
        <a:lstStyle/>
        <a:p>
          <a:endParaRPr lang="sv-SE"/>
        </a:p>
      </dgm:t>
    </dgm:pt>
    <dgm:pt modelId="{667272B4-4D2B-4D61-A21A-0BB8485D91FC}" type="pres">
      <dgm:prSet presAssocID="{9F66A64B-23C1-455C-97A4-D3F075596076}" presName="CompostProcess" presStyleCnt="0">
        <dgm:presLayoutVars>
          <dgm:dir/>
          <dgm:resizeHandles val="exact"/>
        </dgm:presLayoutVars>
      </dgm:prSet>
      <dgm:spPr/>
    </dgm:pt>
    <dgm:pt modelId="{4B46A58C-F395-41BD-964E-521EA9BA4201}" type="pres">
      <dgm:prSet presAssocID="{9F66A64B-23C1-455C-97A4-D3F075596076}" presName="arrow" presStyleLbl="bgShp" presStyleIdx="0" presStyleCnt="1"/>
      <dgm:spPr/>
    </dgm:pt>
    <dgm:pt modelId="{28423EE7-D201-42EB-BEA9-6A6F3F791989}" type="pres">
      <dgm:prSet presAssocID="{9F66A64B-23C1-455C-97A4-D3F075596076}" presName="linearProcess" presStyleCnt="0"/>
      <dgm:spPr/>
    </dgm:pt>
    <dgm:pt modelId="{BEF802F0-A3E5-43BB-BF52-02BB64984915}" type="pres">
      <dgm:prSet presAssocID="{E7211053-7987-4659-ADA2-AC8F11589FAA}" presName="textNode" presStyleLbl="node1" presStyleIdx="0" presStyleCnt="2">
        <dgm:presLayoutVars>
          <dgm:bulletEnabled val="1"/>
        </dgm:presLayoutVars>
      </dgm:prSet>
      <dgm:spPr/>
    </dgm:pt>
    <dgm:pt modelId="{3614CE32-38E3-46D9-A97A-5572D51796AD}" type="pres">
      <dgm:prSet presAssocID="{38DB9282-489E-46E3-9A70-AC6A6C2AEF6F}" presName="sibTrans" presStyleCnt="0"/>
      <dgm:spPr/>
    </dgm:pt>
    <dgm:pt modelId="{13968A1E-03B6-4305-B60F-EA8B057FD649}" type="pres">
      <dgm:prSet presAssocID="{25EB1879-0C59-4366-8396-4B0C86655809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BA6E011A-3C8D-4FFC-B869-53BBCB06954C}" type="presOf" srcId="{E7211053-7987-4659-ADA2-AC8F11589FAA}" destId="{BEF802F0-A3E5-43BB-BF52-02BB64984915}" srcOrd="0" destOrd="0" presId="urn:microsoft.com/office/officeart/2005/8/layout/hProcess9"/>
    <dgm:cxn modelId="{3C340C2E-29DC-44B7-89A0-FF5B819ED8DC}" type="presOf" srcId="{25EB1879-0C59-4366-8396-4B0C86655809}" destId="{13968A1E-03B6-4305-B60F-EA8B057FD649}" srcOrd="0" destOrd="0" presId="urn:microsoft.com/office/officeart/2005/8/layout/hProcess9"/>
    <dgm:cxn modelId="{03F6AF6F-6601-4A4C-91F0-C335953EFE94}" srcId="{9F66A64B-23C1-455C-97A4-D3F075596076}" destId="{25EB1879-0C59-4366-8396-4B0C86655809}" srcOrd="1" destOrd="0" parTransId="{6CCFAE41-D188-4C28-B961-8F6BA62B013A}" sibTransId="{BE016D90-421D-49B5-A0FE-A4B163CAD8F8}"/>
    <dgm:cxn modelId="{D1AB5079-81B1-4226-9391-798EA0C20A9D}" srcId="{9F66A64B-23C1-455C-97A4-D3F075596076}" destId="{E7211053-7987-4659-ADA2-AC8F11589FAA}" srcOrd="0" destOrd="0" parTransId="{96C8FD11-CF6C-4B40-8321-F5636F552FFC}" sibTransId="{38DB9282-489E-46E3-9A70-AC6A6C2AEF6F}"/>
    <dgm:cxn modelId="{E9119EBE-C102-4ACB-9E8B-9F9B43FC9F19}" type="presOf" srcId="{9F66A64B-23C1-455C-97A4-D3F075596076}" destId="{667272B4-4D2B-4D61-A21A-0BB8485D91FC}" srcOrd="0" destOrd="0" presId="urn:microsoft.com/office/officeart/2005/8/layout/hProcess9"/>
    <dgm:cxn modelId="{322C4F58-4160-4B8C-8A22-1D570C42E18B}" type="presParOf" srcId="{667272B4-4D2B-4D61-A21A-0BB8485D91FC}" destId="{4B46A58C-F395-41BD-964E-521EA9BA4201}" srcOrd="0" destOrd="0" presId="urn:microsoft.com/office/officeart/2005/8/layout/hProcess9"/>
    <dgm:cxn modelId="{149112A3-B598-4A86-A1D8-76A246AAD793}" type="presParOf" srcId="{667272B4-4D2B-4D61-A21A-0BB8485D91FC}" destId="{28423EE7-D201-42EB-BEA9-6A6F3F791989}" srcOrd="1" destOrd="0" presId="urn:microsoft.com/office/officeart/2005/8/layout/hProcess9"/>
    <dgm:cxn modelId="{5E0D6FF6-40F5-49DA-83B8-1B0D6A1F76EE}" type="presParOf" srcId="{28423EE7-D201-42EB-BEA9-6A6F3F791989}" destId="{BEF802F0-A3E5-43BB-BF52-02BB64984915}" srcOrd="0" destOrd="0" presId="urn:microsoft.com/office/officeart/2005/8/layout/hProcess9"/>
    <dgm:cxn modelId="{EC6F6513-983F-419F-97C5-9D1A52CA9E62}" type="presParOf" srcId="{28423EE7-D201-42EB-BEA9-6A6F3F791989}" destId="{3614CE32-38E3-46D9-A97A-5572D51796AD}" srcOrd="1" destOrd="0" presId="urn:microsoft.com/office/officeart/2005/8/layout/hProcess9"/>
    <dgm:cxn modelId="{5321435A-C70B-49C4-B506-47A4A70D6D78}" type="presParOf" srcId="{28423EE7-D201-42EB-BEA9-6A6F3F791989}" destId="{13968A1E-03B6-4305-B60F-EA8B057FD64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1CFFCE-FE04-4BD2-808C-588E39C272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EC84B65A-8A67-4A01-A985-F17B2B4C7821}">
      <dgm:prSet/>
      <dgm:spPr/>
      <dgm:t>
        <a:bodyPr/>
        <a:lstStyle/>
        <a:p>
          <a:r>
            <a:rPr lang="en-US"/>
            <a:t>Get it from the PowerShell Gallery:</a:t>
          </a:r>
          <a:br>
            <a:rPr lang="en-US"/>
          </a:br>
          <a:r>
            <a:rPr lang="en-US" i="1"/>
            <a:t>Install-Module MSAL.PS</a:t>
          </a:r>
          <a:endParaRPr lang="sv-SE"/>
        </a:p>
      </dgm:t>
    </dgm:pt>
    <dgm:pt modelId="{79065757-366D-4C88-9640-9097D31E54BF}" type="parTrans" cxnId="{AC8943D3-63CA-42BC-BCC0-030B41CDD0E9}">
      <dgm:prSet/>
      <dgm:spPr/>
      <dgm:t>
        <a:bodyPr/>
        <a:lstStyle/>
        <a:p>
          <a:endParaRPr lang="sv-SE"/>
        </a:p>
      </dgm:t>
    </dgm:pt>
    <dgm:pt modelId="{76E305C8-BA11-4BF8-8BCC-7514B3A10B9C}" type="sibTrans" cxnId="{AC8943D3-63CA-42BC-BCC0-030B41CDD0E9}">
      <dgm:prSet/>
      <dgm:spPr/>
      <dgm:t>
        <a:bodyPr/>
        <a:lstStyle/>
        <a:p>
          <a:endParaRPr lang="sv-SE"/>
        </a:p>
      </dgm:t>
    </dgm:pt>
    <dgm:pt modelId="{D4C03422-7C15-40A5-9036-923F17A5D79E}">
      <dgm:prSet/>
      <dgm:spPr/>
      <dgm:t>
        <a:bodyPr/>
        <a:lstStyle/>
        <a:p>
          <a:r>
            <a:rPr lang="en-US" dirty="0"/>
            <a:t>Cmdlet to acquire token:</a:t>
          </a:r>
          <a:br>
            <a:rPr lang="en-US" dirty="0"/>
          </a:br>
          <a:r>
            <a:rPr lang="en-US" i="1" dirty="0"/>
            <a:t>Get-</a:t>
          </a:r>
          <a:r>
            <a:rPr lang="en-US" i="1" dirty="0" err="1"/>
            <a:t>MSALToken</a:t>
          </a:r>
          <a:endParaRPr lang="sv-SE" dirty="0"/>
        </a:p>
      </dgm:t>
    </dgm:pt>
    <dgm:pt modelId="{93D0F8B5-1964-4A6D-8C2A-9FEE4FE405BE}" type="parTrans" cxnId="{B9E63115-BB0B-4601-8092-94C08DAD2E21}">
      <dgm:prSet/>
      <dgm:spPr/>
      <dgm:t>
        <a:bodyPr/>
        <a:lstStyle/>
        <a:p>
          <a:endParaRPr lang="sv-SE"/>
        </a:p>
      </dgm:t>
    </dgm:pt>
    <dgm:pt modelId="{4099F795-0F5C-405B-8223-6AD50E4DA5D0}" type="sibTrans" cxnId="{B9E63115-BB0B-4601-8092-94C08DAD2E21}">
      <dgm:prSet/>
      <dgm:spPr/>
      <dgm:t>
        <a:bodyPr/>
        <a:lstStyle/>
        <a:p>
          <a:endParaRPr lang="sv-SE"/>
        </a:p>
      </dgm:t>
    </dgm:pt>
    <dgm:pt modelId="{97C7A133-BB3C-43E2-8FC6-9A2AB2CD89C1}">
      <dgm:prSet/>
      <dgm:spPr/>
      <dgm:t>
        <a:bodyPr/>
        <a:lstStyle/>
        <a:p>
          <a:r>
            <a:rPr lang="en-US" dirty="0"/>
            <a:t>Cmdlet to HTTP request:</a:t>
          </a:r>
          <a:br>
            <a:rPr lang="en-US" dirty="0"/>
          </a:br>
          <a:r>
            <a:rPr lang="en-US" dirty="0"/>
            <a:t>Invoke-RestMethod -Header</a:t>
          </a:r>
          <a:endParaRPr lang="sv-SE" dirty="0"/>
        </a:p>
      </dgm:t>
    </dgm:pt>
    <dgm:pt modelId="{C47B0F8B-4C4A-42BE-8D23-2BD2251FC093}" type="parTrans" cxnId="{4E3DE85B-F03D-4D4C-95CC-B4EBC93631C9}">
      <dgm:prSet/>
      <dgm:spPr/>
      <dgm:t>
        <a:bodyPr/>
        <a:lstStyle/>
        <a:p>
          <a:endParaRPr lang="sv-SE"/>
        </a:p>
      </dgm:t>
    </dgm:pt>
    <dgm:pt modelId="{FC6A4776-A803-458D-AF04-EC83D7EC3BF7}" type="sibTrans" cxnId="{4E3DE85B-F03D-4D4C-95CC-B4EBC93631C9}">
      <dgm:prSet/>
      <dgm:spPr/>
      <dgm:t>
        <a:bodyPr/>
        <a:lstStyle/>
        <a:p>
          <a:endParaRPr lang="sv-SE"/>
        </a:p>
      </dgm:t>
    </dgm:pt>
    <dgm:pt modelId="{8CC16B4F-3D61-4E89-BCCF-A939ED52BD62}" type="pres">
      <dgm:prSet presAssocID="{0C1CFFCE-FE04-4BD2-808C-588E39C27221}" presName="linear" presStyleCnt="0">
        <dgm:presLayoutVars>
          <dgm:animLvl val="lvl"/>
          <dgm:resizeHandles val="exact"/>
        </dgm:presLayoutVars>
      </dgm:prSet>
      <dgm:spPr/>
    </dgm:pt>
    <dgm:pt modelId="{7C6324EB-A076-483F-83F0-D8A877F2DFAD}" type="pres">
      <dgm:prSet presAssocID="{EC84B65A-8A67-4A01-A985-F17B2B4C782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C5A8E1-96C1-4D24-B13F-AC107B34B4FA}" type="pres">
      <dgm:prSet presAssocID="{76E305C8-BA11-4BF8-8BCC-7514B3A10B9C}" presName="spacer" presStyleCnt="0"/>
      <dgm:spPr/>
    </dgm:pt>
    <dgm:pt modelId="{3067E749-FE8C-4A51-965D-CB5E5E5ED0EB}" type="pres">
      <dgm:prSet presAssocID="{D4C03422-7C15-40A5-9036-923F17A5D7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269D2C-19F8-4D39-BC39-4B7612D6D2FA}" type="pres">
      <dgm:prSet presAssocID="{4099F795-0F5C-405B-8223-6AD50E4DA5D0}" presName="spacer" presStyleCnt="0"/>
      <dgm:spPr/>
    </dgm:pt>
    <dgm:pt modelId="{E5FAA7A9-10FD-4018-A820-DA4BC3E15E44}" type="pres">
      <dgm:prSet presAssocID="{97C7A133-BB3C-43E2-8FC6-9A2AB2CD89C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9E63115-BB0B-4601-8092-94C08DAD2E21}" srcId="{0C1CFFCE-FE04-4BD2-808C-588E39C27221}" destId="{D4C03422-7C15-40A5-9036-923F17A5D79E}" srcOrd="1" destOrd="0" parTransId="{93D0F8B5-1964-4A6D-8C2A-9FEE4FE405BE}" sibTransId="{4099F795-0F5C-405B-8223-6AD50E4DA5D0}"/>
    <dgm:cxn modelId="{AEB2B93B-242F-4CE9-9513-44B429B317FD}" type="presOf" srcId="{D4C03422-7C15-40A5-9036-923F17A5D79E}" destId="{3067E749-FE8C-4A51-965D-CB5E5E5ED0EB}" srcOrd="0" destOrd="0" presId="urn:microsoft.com/office/officeart/2005/8/layout/vList2"/>
    <dgm:cxn modelId="{FC23985B-B71A-403B-AD3F-73B732DD50F4}" type="presOf" srcId="{97C7A133-BB3C-43E2-8FC6-9A2AB2CD89C1}" destId="{E5FAA7A9-10FD-4018-A820-DA4BC3E15E44}" srcOrd="0" destOrd="0" presId="urn:microsoft.com/office/officeart/2005/8/layout/vList2"/>
    <dgm:cxn modelId="{4E3DE85B-F03D-4D4C-95CC-B4EBC93631C9}" srcId="{0C1CFFCE-FE04-4BD2-808C-588E39C27221}" destId="{97C7A133-BB3C-43E2-8FC6-9A2AB2CD89C1}" srcOrd="2" destOrd="0" parTransId="{C47B0F8B-4C4A-42BE-8D23-2BD2251FC093}" sibTransId="{FC6A4776-A803-458D-AF04-EC83D7EC3BF7}"/>
    <dgm:cxn modelId="{9E15A278-D4E3-4707-A38F-1B5F092775C0}" type="presOf" srcId="{EC84B65A-8A67-4A01-A985-F17B2B4C7821}" destId="{7C6324EB-A076-483F-83F0-D8A877F2DFAD}" srcOrd="0" destOrd="0" presId="urn:microsoft.com/office/officeart/2005/8/layout/vList2"/>
    <dgm:cxn modelId="{AC8943D3-63CA-42BC-BCC0-030B41CDD0E9}" srcId="{0C1CFFCE-FE04-4BD2-808C-588E39C27221}" destId="{EC84B65A-8A67-4A01-A985-F17B2B4C7821}" srcOrd="0" destOrd="0" parTransId="{79065757-366D-4C88-9640-9097D31E54BF}" sibTransId="{76E305C8-BA11-4BF8-8BCC-7514B3A10B9C}"/>
    <dgm:cxn modelId="{554A66EA-3B58-4C3E-B160-33971ADBF528}" type="presOf" srcId="{0C1CFFCE-FE04-4BD2-808C-588E39C27221}" destId="{8CC16B4F-3D61-4E89-BCCF-A939ED52BD62}" srcOrd="0" destOrd="0" presId="urn:microsoft.com/office/officeart/2005/8/layout/vList2"/>
    <dgm:cxn modelId="{3456E385-0923-475F-B7FC-6A303E8A49A7}" type="presParOf" srcId="{8CC16B4F-3D61-4E89-BCCF-A939ED52BD62}" destId="{7C6324EB-A076-483F-83F0-D8A877F2DFAD}" srcOrd="0" destOrd="0" presId="urn:microsoft.com/office/officeart/2005/8/layout/vList2"/>
    <dgm:cxn modelId="{DC7BAFD2-34C2-4F21-B014-42EE26317905}" type="presParOf" srcId="{8CC16B4F-3D61-4E89-BCCF-A939ED52BD62}" destId="{51C5A8E1-96C1-4D24-B13F-AC107B34B4FA}" srcOrd="1" destOrd="0" presId="urn:microsoft.com/office/officeart/2005/8/layout/vList2"/>
    <dgm:cxn modelId="{271BBF75-D3ED-4403-90A0-54F6F190FE88}" type="presParOf" srcId="{8CC16B4F-3D61-4E89-BCCF-A939ED52BD62}" destId="{3067E749-FE8C-4A51-965D-CB5E5E5ED0EB}" srcOrd="2" destOrd="0" presId="urn:microsoft.com/office/officeart/2005/8/layout/vList2"/>
    <dgm:cxn modelId="{C9B5134B-0B3A-47A1-9870-278F471C6175}" type="presParOf" srcId="{8CC16B4F-3D61-4E89-BCCF-A939ED52BD62}" destId="{65269D2C-19F8-4D39-BC39-4B7612D6D2FA}" srcOrd="3" destOrd="0" presId="urn:microsoft.com/office/officeart/2005/8/layout/vList2"/>
    <dgm:cxn modelId="{A2241A2D-4BD3-45E1-BBBE-84DCFFCCC627}" type="presParOf" srcId="{8CC16B4F-3D61-4E89-BCCF-A939ED52BD62}" destId="{E5FAA7A9-10FD-4018-A820-DA4BC3E15E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1CFFCE-FE04-4BD2-808C-588E39C272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EC84B65A-8A67-4A01-A985-F17B2B4C7821}">
      <dgm:prSet custT="1"/>
      <dgm:spPr/>
      <dgm:t>
        <a:bodyPr/>
        <a:lstStyle/>
        <a:p>
          <a:r>
            <a:rPr lang="en-US" sz="1400" i="1" dirty="0"/>
            <a:t>Install-Module AZ.KeyVault.PS &amp; Install-Module AZ.Account.PS</a:t>
          </a:r>
          <a:endParaRPr lang="sv-SE" sz="1400" dirty="0"/>
        </a:p>
      </dgm:t>
    </dgm:pt>
    <dgm:pt modelId="{79065757-366D-4C88-9640-9097D31E54BF}" type="parTrans" cxnId="{AC8943D3-63CA-42BC-BCC0-030B41CDD0E9}">
      <dgm:prSet/>
      <dgm:spPr/>
      <dgm:t>
        <a:bodyPr/>
        <a:lstStyle/>
        <a:p>
          <a:endParaRPr lang="sv-SE" sz="1600"/>
        </a:p>
      </dgm:t>
    </dgm:pt>
    <dgm:pt modelId="{76E305C8-BA11-4BF8-8BCC-7514B3A10B9C}" type="sibTrans" cxnId="{AC8943D3-63CA-42BC-BCC0-030B41CDD0E9}">
      <dgm:prSet/>
      <dgm:spPr/>
      <dgm:t>
        <a:bodyPr/>
        <a:lstStyle/>
        <a:p>
          <a:endParaRPr lang="sv-SE" sz="1600"/>
        </a:p>
      </dgm:t>
    </dgm:pt>
    <dgm:pt modelId="{D4C03422-7C15-40A5-9036-923F17A5D79E}">
      <dgm:prSet custT="1"/>
      <dgm:spPr/>
      <dgm:t>
        <a:bodyPr/>
        <a:lstStyle/>
        <a:p>
          <a:r>
            <a:rPr lang="en-US" sz="1400" i="1" dirty="0"/>
            <a:t>Get-</a:t>
          </a:r>
          <a:r>
            <a:rPr lang="en-US" sz="1400" i="1" dirty="0" err="1"/>
            <a:t>MSALToken</a:t>
          </a:r>
          <a:endParaRPr lang="sv-SE" sz="1400" dirty="0"/>
        </a:p>
      </dgm:t>
    </dgm:pt>
    <dgm:pt modelId="{93D0F8B5-1964-4A6D-8C2A-9FEE4FE405BE}" type="parTrans" cxnId="{B9E63115-BB0B-4601-8092-94C08DAD2E21}">
      <dgm:prSet/>
      <dgm:spPr/>
      <dgm:t>
        <a:bodyPr/>
        <a:lstStyle/>
        <a:p>
          <a:endParaRPr lang="sv-SE" sz="1600"/>
        </a:p>
      </dgm:t>
    </dgm:pt>
    <dgm:pt modelId="{4099F795-0F5C-405B-8223-6AD50E4DA5D0}" type="sibTrans" cxnId="{B9E63115-BB0B-4601-8092-94C08DAD2E21}">
      <dgm:prSet/>
      <dgm:spPr/>
      <dgm:t>
        <a:bodyPr/>
        <a:lstStyle/>
        <a:p>
          <a:endParaRPr lang="sv-SE" sz="1600"/>
        </a:p>
      </dgm:t>
    </dgm:pt>
    <dgm:pt modelId="{97C7A133-BB3C-43E2-8FC6-9A2AB2CD89C1}">
      <dgm:prSet custT="1"/>
      <dgm:spPr/>
      <dgm:t>
        <a:bodyPr/>
        <a:lstStyle/>
        <a:p>
          <a:r>
            <a:rPr lang="en-US" sz="1400" i="1" dirty="0"/>
            <a:t>Invoke-RestMethod -Header</a:t>
          </a:r>
          <a:endParaRPr lang="sv-SE" sz="1400" i="1" dirty="0"/>
        </a:p>
      </dgm:t>
    </dgm:pt>
    <dgm:pt modelId="{C47B0F8B-4C4A-42BE-8D23-2BD2251FC093}" type="parTrans" cxnId="{4E3DE85B-F03D-4D4C-95CC-B4EBC93631C9}">
      <dgm:prSet/>
      <dgm:spPr/>
      <dgm:t>
        <a:bodyPr/>
        <a:lstStyle/>
        <a:p>
          <a:endParaRPr lang="sv-SE" sz="1600"/>
        </a:p>
      </dgm:t>
    </dgm:pt>
    <dgm:pt modelId="{FC6A4776-A803-458D-AF04-EC83D7EC3BF7}" type="sibTrans" cxnId="{4E3DE85B-F03D-4D4C-95CC-B4EBC93631C9}">
      <dgm:prSet/>
      <dgm:spPr/>
      <dgm:t>
        <a:bodyPr/>
        <a:lstStyle/>
        <a:p>
          <a:endParaRPr lang="sv-SE" sz="1600"/>
        </a:p>
      </dgm:t>
    </dgm:pt>
    <dgm:pt modelId="{A7743A4A-5EEA-4DE5-975F-C39255AC4841}">
      <dgm:prSet custT="1"/>
      <dgm:spPr/>
      <dgm:t>
        <a:bodyPr/>
        <a:lstStyle/>
        <a:p>
          <a:r>
            <a:rPr lang="en-US" sz="1400" dirty="0"/>
            <a:t>Connect-</a:t>
          </a:r>
          <a:r>
            <a:rPr lang="en-US" sz="1400" dirty="0" err="1"/>
            <a:t>AZAccount</a:t>
          </a:r>
          <a:endParaRPr lang="sv-SE" sz="1400" dirty="0"/>
        </a:p>
      </dgm:t>
    </dgm:pt>
    <dgm:pt modelId="{C1A5E092-4A78-4CF2-ABDE-C2B27EDC051D}" type="parTrans" cxnId="{8EF310BE-DB4A-4992-95B3-2754F3886E4B}">
      <dgm:prSet/>
      <dgm:spPr/>
      <dgm:t>
        <a:bodyPr/>
        <a:lstStyle/>
        <a:p>
          <a:endParaRPr lang="sv-SE" sz="1600"/>
        </a:p>
      </dgm:t>
    </dgm:pt>
    <dgm:pt modelId="{79B790A4-FF18-4EB8-9EA9-35C15B6BCAC7}" type="sibTrans" cxnId="{8EF310BE-DB4A-4992-95B3-2754F3886E4B}">
      <dgm:prSet/>
      <dgm:spPr/>
      <dgm:t>
        <a:bodyPr/>
        <a:lstStyle/>
        <a:p>
          <a:endParaRPr lang="sv-SE" sz="1600"/>
        </a:p>
      </dgm:t>
    </dgm:pt>
    <dgm:pt modelId="{89A6F4F1-61CB-481F-BA89-718806BD1019}">
      <dgm:prSet custT="1"/>
      <dgm:spPr/>
      <dgm:t>
        <a:bodyPr/>
        <a:lstStyle/>
        <a:p>
          <a:r>
            <a:rPr lang="sv-SE" sz="1400" b="0" dirty="0"/>
            <a:t>Get-</a:t>
          </a:r>
          <a:r>
            <a:rPr lang="sv-SE" sz="1400" b="0" dirty="0" err="1"/>
            <a:t>AzKeyVaultSecret</a:t>
          </a:r>
          <a:r>
            <a:rPr lang="sv-SE" sz="1400" b="0" dirty="0"/>
            <a:t> -</a:t>
          </a:r>
          <a:r>
            <a:rPr lang="sv-SE" sz="1400" b="0" dirty="0" err="1"/>
            <a:t>VaultName</a:t>
          </a:r>
          <a:r>
            <a:rPr lang="sv-SE" sz="1400" b="0" dirty="0"/>
            <a:t> ’</a:t>
          </a:r>
          <a:r>
            <a:rPr lang="sv-SE" sz="1400" b="0" dirty="0" err="1"/>
            <a:t>yourKeyVault</a:t>
          </a:r>
          <a:r>
            <a:rPr lang="sv-SE" sz="1400" b="0" dirty="0"/>
            <a:t>' -</a:t>
          </a:r>
          <a:r>
            <a:rPr lang="sv-SE" sz="1400" b="0" dirty="0" err="1"/>
            <a:t>Name</a:t>
          </a:r>
          <a:r>
            <a:rPr lang="sv-SE" sz="1400" b="0" dirty="0"/>
            <a:t> ’</a:t>
          </a:r>
          <a:r>
            <a:rPr lang="sv-SE" sz="1400" b="0" dirty="0" err="1"/>
            <a:t>yourSecret</a:t>
          </a:r>
          <a:r>
            <a:rPr lang="sv-SE" sz="1400" b="0" dirty="0"/>
            <a:t>'</a:t>
          </a:r>
          <a:endParaRPr lang="sv-SE" sz="1400" dirty="0"/>
        </a:p>
      </dgm:t>
    </dgm:pt>
    <dgm:pt modelId="{B0ABF902-3FE5-40BC-BDDA-C51B428BD0F8}" type="parTrans" cxnId="{DEEA0C27-1A5B-46A7-B575-F3E4258C7E59}">
      <dgm:prSet/>
      <dgm:spPr/>
      <dgm:t>
        <a:bodyPr/>
        <a:lstStyle/>
        <a:p>
          <a:endParaRPr lang="sv-SE" sz="1400"/>
        </a:p>
      </dgm:t>
    </dgm:pt>
    <dgm:pt modelId="{BA84F36A-8409-4D9F-81C3-4CC0BEB0F075}" type="sibTrans" cxnId="{DEEA0C27-1A5B-46A7-B575-F3E4258C7E59}">
      <dgm:prSet/>
      <dgm:spPr/>
      <dgm:t>
        <a:bodyPr/>
        <a:lstStyle/>
        <a:p>
          <a:endParaRPr lang="sv-SE" sz="1400"/>
        </a:p>
      </dgm:t>
    </dgm:pt>
    <dgm:pt modelId="{8CC16B4F-3D61-4E89-BCCF-A939ED52BD62}" type="pres">
      <dgm:prSet presAssocID="{0C1CFFCE-FE04-4BD2-808C-588E39C27221}" presName="linear" presStyleCnt="0">
        <dgm:presLayoutVars>
          <dgm:animLvl val="lvl"/>
          <dgm:resizeHandles val="exact"/>
        </dgm:presLayoutVars>
      </dgm:prSet>
      <dgm:spPr/>
    </dgm:pt>
    <dgm:pt modelId="{7C6324EB-A076-483F-83F0-D8A877F2DFAD}" type="pres">
      <dgm:prSet presAssocID="{EC84B65A-8A67-4A01-A985-F17B2B4C782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1C5A8E1-96C1-4D24-B13F-AC107B34B4FA}" type="pres">
      <dgm:prSet presAssocID="{76E305C8-BA11-4BF8-8BCC-7514B3A10B9C}" presName="spacer" presStyleCnt="0"/>
      <dgm:spPr/>
    </dgm:pt>
    <dgm:pt modelId="{F535AA7D-F0DD-498A-9480-D3278888EE79}" type="pres">
      <dgm:prSet presAssocID="{A7743A4A-5EEA-4DE5-975F-C39255AC484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0F2496E-0F68-45FA-BD0C-41B81F7AD01A}" type="pres">
      <dgm:prSet presAssocID="{79B790A4-FF18-4EB8-9EA9-35C15B6BCAC7}" presName="spacer" presStyleCnt="0"/>
      <dgm:spPr/>
    </dgm:pt>
    <dgm:pt modelId="{4F3BD42C-C030-4415-A645-B0653BE1B4BD}" type="pres">
      <dgm:prSet presAssocID="{89A6F4F1-61CB-481F-BA89-718806BD101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3841734-A744-41B4-9123-F04B937D63BB}" type="pres">
      <dgm:prSet presAssocID="{BA84F36A-8409-4D9F-81C3-4CC0BEB0F075}" presName="spacer" presStyleCnt="0"/>
      <dgm:spPr/>
    </dgm:pt>
    <dgm:pt modelId="{3067E749-FE8C-4A51-965D-CB5E5E5ED0EB}" type="pres">
      <dgm:prSet presAssocID="{D4C03422-7C15-40A5-9036-923F17A5D79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5269D2C-19F8-4D39-BC39-4B7612D6D2FA}" type="pres">
      <dgm:prSet presAssocID="{4099F795-0F5C-405B-8223-6AD50E4DA5D0}" presName="spacer" presStyleCnt="0"/>
      <dgm:spPr/>
    </dgm:pt>
    <dgm:pt modelId="{E5FAA7A9-10FD-4018-A820-DA4BC3E15E44}" type="pres">
      <dgm:prSet presAssocID="{97C7A133-BB3C-43E2-8FC6-9A2AB2CD89C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9E63115-BB0B-4601-8092-94C08DAD2E21}" srcId="{0C1CFFCE-FE04-4BD2-808C-588E39C27221}" destId="{D4C03422-7C15-40A5-9036-923F17A5D79E}" srcOrd="3" destOrd="0" parTransId="{93D0F8B5-1964-4A6D-8C2A-9FEE4FE405BE}" sibTransId="{4099F795-0F5C-405B-8223-6AD50E4DA5D0}"/>
    <dgm:cxn modelId="{DEEA0C27-1A5B-46A7-B575-F3E4258C7E59}" srcId="{0C1CFFCE-FE04-4BD2-808C-588E39C27221}" destId="{89A6F4F1-61CB-481F-BA89-718806BD1019}" srcOrd="2" destOrd="0" parTransId="{B0ABF902-3FE5-40BC-BDDA-C51B428BD0F8}" sibTransId="{BA84F36A-8409-4D9F-81C3-4CC0BEB0F075}"/>
    <dgm:cxn modelId="{AEB2B93B-242F-4CE9-9513-44B429B317FD}" type="presOf" srcId="{D4C03422-7C15-40A5-9036-923F17A5D79E}" destId="{3067E749-FE8C-4A51-965D-CB5E5E5ED0EB}" srcOrd="0" destOrd="0" presId="urn:microsoft.com/office/officeart/2005/8/layout/vList2"/>
    <dgm:cxn modelId="{FC23985B-B71A-403B-AD3F-73B732DD50F4}" type="presOf" srcId="{97C7A133-BB3C-43E2-8FC6-9A2AB2CD89C1}" destId="{E5FAA7A9-10FD-4018-A820-DA4BC3E15E44}" srcOrd="0" destOrd="0" presId="urn:microsoft.com/office/officeart/2005/8/layout/vList2"/>
    <dgm:cxn modelId="{4E3DE85B-F03D-4D4C-95CC-B4EBC93631C9}" srcId="{0C1CFFCE-FE04-4BD2-808C-588E39C27221}" destId="{97C7A133-BB3C-43E2-8FC6-9A2AB2CD89C1}" srcOrd="4" destOrd="0" parTransId="{C47B0F8B-4C4A-42BE-8D23-2BD2251FC093}" sibTransId="{FC6A4776-A803-458D-AF04-EC83D7EC3BF7}"/>
    <dgm:cxn modelId="{94426153-DB87-4DFC-BCBA-4CD1A6C10AF5}" type="presOf" srcId="{89A6F4F1-61CB-481F-BA89-718806BD1019}" destId="{4F3BD42C-C030-4415-A645-B0653BE1B4BD}" srcOrd="0" destOrd="0" presId="urn:microsoft.com/office/officeart/2005/8/layout/vList2"/>
    <dgm:cxn modelId="{9E15A278-D4E3-4707-A38F-1B5F092775C0}" type="presOf" srcId="{EC84B65A-8A67-4A01-A985-F17B2B4C7821}" destId="{7C6324EB-A076-483F-83F0-D8A877F2DFAD}" srcOrd="0" destOrd="0" presId="urn:microsoft.com/office/officeart/2005/8/layout/vList2"/>
    <dgm:cxn modelId="{8EF310BE-DB4A-4992-95B3-2754F3886E4B}" srcId="{0C1CFFCE-FE04-4BD2-808C-588E39C27221}" destId="{A7743A4A-5EEA-4DE5-975F-C39255AC4841}" srcOrd="1" destOrd="0" parTransId="{C1A5E092-4A78-4CF2-ABDE-C2B27EDC051D}" sibTransId="{79B790A4-FF18-4EB8-9EA9-35C15B6BCAC7}"/>
    <dgm:cxn modelId="{3DF3E7D2-0E2A-44F0-B63D-56F5A5632DCF}" type="presOf" srcId="{A7743A4A-5EEA-4DE5-975F-C39255AC4841}" destId="{F535AA7D-F0DD-498A-9480-D3278888EE79}" srcOrd="0" destOrd="0" presId="urn:microsoft.com/office/officeart/2005/8/layout/vList2"/>
    <dgm:cxn modelId="{AC8943D3-63CA-42BC-BCC0-030B41CDD0E9}" srcId="{0C1CFFCE-FE04-4BD2-808C-588E39C27221}" destId="{EC84B65A-8A67-4A01-A985-F17B2B4C7821}" srcOrd="0" destOrd="0" parTransId="{79065757-366D-4C88-9640-9097D31E54BF}" sibTransId="{76E305C8-BA11-4BF8-8BCC-7514B3A10B9C}"/>
    <dgm:cxn modelId="{554A66EA-3B58-4C3E-B160-33971ADBF528}" type="presOf" srcId="{0C1CFFCE-FE04-4BD2-808C-588E39C27221}" destId="{8CC16B4F-3D61-4E89-BCCF-A939ED52BD62}" srcOrd="0" destOrd="0" presId="urn:microsoft.com/office/officeart/2005/8/layout/vList2"/>
    <dgm:cxn modelId="{3456E385-0923-475F-B7FC-6A303E8A49A7}" type="presParOf" srcId="{8CC16B4F-3D61-4E89-BCCF-A939ED52BD62}" destId="{7C6324EB-A076-483F-83F0-D8A877F2DFAD}" srcOrd="0" destOrd="0" presId="urn:microsoft.com/office/officeart/2005/8/layout/vList2"/>
    <dgm:cxn modelId="{DC7BAFD2-34C2-4F21-B014-42EE26317905}" type="presParOf" srcId="{8CC16B4F-3D61-4E89-BCCF-A939ED52BD62}" destId="{51C5A8E1-96C1-4D24-B13F-AC107B34B4FA}" srcOrd="1" destOrd="0" presId="urn:microsoft.com/office/officeart/2005/8/layout/vList2"/>
    <dgm:cxn modelId="{9D978A9F-EAAE-44F6-9D56-79EA29D503D4}" type="presParOf" srcId="{8CC16B4F-3D61-4E89-BCCF-A939ED52BD62}" destId="{F535AA7D-F0DD-498A-9480-D3278888EE79}" srcOrd="2" destOrd="0" presId="urn:microsoft.com/office/officeart/2005/8/layout/vList2"/>
    <dgm:cxn modelId="{4C44774F-BAB3-4C3C-87A7-0471A99BB5F6}" type="presParOf" srcId="{8CC16B4F-3D61-4E89-BCCF-A939ED52BD62}" destId="{A0F2496E-0F68-45FA-BD0C-41B81F7AD01A}" srcOrd="3" destOrd="0" presId="urn:microsoft.com/office/officeart/2005/8/layout/vList2"/>
    <dgm:cxn modelId="{07AA03DF-B3AE-47E5-A0EE-54FA478C08B5}" type="presParOf" srcId="{8CC16B4F-3D61-4E89-BCCF-A939ED52BD62}" destId="{4F3BD42C-C030-4415-A645-B0653BE1B4BD}" srcOrd="4" destOrd="0" presId="urn:microsoft.com/office/officeart/2005/8/layout/vList2"/>
    <dgm:cxn modelId="{47DBBAF6-7ABD-4E07-ABAF-60393F546849}" type="presParOf" srcId="{8CC16B4F-3D61-4E89-BCCF-A939ED52BD62}" destId="{93841734-A744-41B4-9123-F04B937D63BB}" srcOrd="5" destOrd="0" presId="urn:microsoft.com/office/officeart/2005/8/layout/vList2"/>
    <dgm:cxn modelId="{271BBF75-D3ED-4403-90A0-54F6F190FE88}" type="presParOf" srcId="{8CC16B4F-3D61-4E89-BCCF-A939ED52BD62}" destId="{3067E749-FE8C-4A51-965D-CB5E5E5ED0EB}" srcOrd="6" destOrd="0" presId="urn:microsoft.com/office/officeart/2005/8/layout/vList2"/>
    <dgm:cxn modelId="{C9B5134B-0B3A-47A1-9870-278F471C6175}" type="presParOf" srcId="{8CC16B4F-3D61-4E89-BCCF-A939ED52BD62}" destId="{65269D2C-19F8-4D39-BC39-4B7612D6D2FA}" srcOrd="7" destOrd="0" presId="urn:microsoft.com/office/officeart/2005/8/layout/vList2"/>
    <dgm:cxn modelId="{A2241A2D-4BD3-45E1-BBBE-84DCFFCCC627}" type="presParOf" srcId="{8CC16B4F-3D61-4E89-BCCF-A939ED52BD62}" destId="{E5FAA7A9-10FD-4018-A820-DA4BC3E15E4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4235E0-6F34-4BA7-B0FF-0BD26946F0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362A1FA9-83FD-400B-A282-94F9403AD422}">
      <dgm:prSet custT="1"/>
      <dgm:spPr/>
      <dgm:t>
        <a:bodyPr/>
        <a:lstStyle/>
        <a:p>
          <a:r>
            <a:rPr lang="en-US" sz="2000" b="1" dirty="0"/>
            <a:t>Remember: </a:t>
          </a:r>
          <a:r>
            <a:rPr lang="en-US" sz="2000" b="0" dirty="0"/>
            <a:t>Never reveal the secret in clear text!</a:t>
          </a:r>
          <a:endParaRPr lang="sv-SE" sz="2000" b="0" dirty="0"/>
        </a:p>
      </dgm:t>
    </dgm:pt>
    <dgm:pt modelId="{DB25D2F2-067F-4A14-811D-21840622BCB4}" type="parTrans" cxnId="{FE73B923-191D-4B88-A9EE-DF23B59A88AF}">
      <dgm:prSet/>
      <dgm:spPr/>
      <dgm:t>
        <a:bodyPr/>
        <a:lstStyle/>
        <a:p>
          <a:endParaRPr lang="sv-SE"/>
        </a:p>
      </dgm:t>
    </dgm:pt>
    <dgm:pt modelId="{C7CFA14A-A0FE-4963-AC41-6E74EC127EC2}" type="sibTrans" cxnId="{FE73B923-191D-4B88-A9EE-DF23B59A88AF}">
      <dgm:prSet/>
      <dgm:spPr/>
      <dgm:t>
        <a:bodyPr/>
        <a:lstStyle/>
        <a:p>
          <a:endParaRPr lang="sv-SE"/>
        </a:p>
      </dgm:t>
    </dgm:pt>
    <dgm:pt modelId="{04FC237D-DD8C-43C7-9021-9788DEBDFE8F}" type="pres">
      <dgm:prSet presAssocID="{804235E0-6F34-4BA7-B0FF-0BD26946F001}" presName="linear" presStyleCnt="0">
        <dgm:presLayoutVars>
          <dgm:animLvl val="lvl"/>
          <dgm:resizeHandles val="exact"/>
        </dgm:presLayoutVars>
      </dgm:prSet>
      <dgm:spPr/>
    </dgm:pt>
    <dgm:pt modelId="{4D1757C0-4E0A-4085-B944-ACE579A36E5C}" type="pres">
      <dgm:prSet presAssocID="{362A1FA9-83FD-400B-A282-94F9403AD422}" presName="parentText" presStyleLbl="node1" presStyleIdx="0" presStyleCnt="1" custLinFactNeighborX="-2041">
        <dgm:presLayoutVars>
          <dgm:chMax val="0"/>
          <dgm:bulletEnabled val="1"/>
        </dgm:presLayoutVars>
      </dgm:prSet>
      <dgm:spPr/>
    </dgm:pt>
  </dgm:ptLst>
  <dgm:cxnLst>
    <dgm:cxn modelId="{3E4EED0C-5205-4C89-977E-AD067694895F}" type="presOf" srcId="{804235E0-6F34-4BA7-B0FF-0BD26946F001}" destId="{04FC237D-DD8C-43C7-9021-9788DEBDFE8F}" srcOrd="0" destOrd="0" presId="urn:microsoft.com/office/officeart/2005/8/layout/vList2"/>
    <dgm:cxn modelId="{FE73B923-191D-4B88-A9EE-DF23B59A88AF}" srcId="{804235E0-6F34-4BA7-B0FF-0BD26946F001}" destId="{362A1FA9-83FD-400B-A282-94F9403AD422}" srcOrd="0" destOrd="0" parTransId="{DB25D2F2-067F-4A14-811D-21840622BCB4}" sibTransId="{C7CFA14A-A0FE-4963-AC41-6E74EC127EC2}"/>
    <dgm:cxn modelId="{F6D9D4B1-812E-4EEB-9C0B-05797BD85F97}" type="presOf" srcId="{362A1FA9-83FD-400B-A282-94F9403AD422}" destId="{4D1757C0-4E0A-4085-B944-ACE579A36E5C}" srcOrd="0" destOrd="0" presId="urn:microsoft.com/office/officeart/2005/8/layout/vList2"/>
    <dgm:cxn modelId="{CD101C51-8E46-46CF-BF14-69B2E12C2F40}" type="presParOf" srcId="{04FC237D-DD8C-43C7-9021-9788DEBDFE8F}" destId="{4D1757C0-4E0A-4085-B944-ACE579A36E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8F516-0FE2-4128-A9F2-BDA39A01FF32}">
      <dsp:nvSpPr>
        <dsp:cNvPr id="0" name=""/>
        <dsp:cNvSpPr/>
      </dsp:nvSpPr>
      <dsp:spPr>
        <a:xfrm>
          <a:off x="0" y="0"/>
          <a:ext cx="432048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Repetitive task on a daily basis</a:t>
          </a:r>
          <a:endParaRPr lang="sv-SE" sz="2000" kern="1200" dirty="0"/>
        </a:p>
      </dsp:txBody>
      <dsp:txXfrm>
        <a:off x="38381" y="38381"/>
        <a:ext cx="4243718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47128-B549-4F45-9D7F-68EB4F9210C2}">
      <dsp:nvSpPr>
        <dsp:cNvPr id="0" name=""/>
        <dsp:cNvSpPr/>
      </dsp:nvSpPr>
      <dsp:spPr>
        <a:xfrm>
          <a:off x="0" y="0"/>
          <a:ext cx="527737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Work smarter, not harder!</a:t>
          </a:r>
          <a:endParaRPr lang="sv-SE" sz="3400" kern="1200" dirty="0"/>
        </a:p>
      </dsp:txBody>
      <dsp:txXfrm>
        <a:off x="38838" y="38838"/>
        <a:ext cx="5199694" cy="717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FF53D-9D50-468F-8254-2B485C63862D}">
      <dsp:nvSpPr>
        <dsp:cNvPr id="0" name=""/>
        <dsp:cNvSpPr/>
      </dsp:nvSpPr>
      <dsp:spPr>
        <a:xfrm>
          <a:off x="0" y="35299"/>
          <a:ext cx="4574380" cy="888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Automate with PowerShell and Microsoft Graph</a:t>
          </a:r>
          <a:endParaRPr lang="sv-SE" sz="2300" kern="1200" dirty="0"/>
        </a:p>
      </dsp:txBody>
      <dsp:txXfrm>
        <a:off x="43350" y="78649"/>
        <a:ext cx="4487680" cy="801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ED090-7C6D-4AE4-AE05-648F9EB9A7E8}">
      <dsp:nvSpPr>
        <dsp:cNvPr id="0" name=""/>
        <dsp:cNvSpPr/>
      </dsp:nvSpPr>
      <dsp:spPr>
        <a:xfrm rot="5400000">
          <a:off x="4566392" y="-1732729"/>
          <a:ext cx="1067799" cy="48002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All API sets are in general availability status</a:t>
          </a:r>
          <a:endParaRPr lang="sv-S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Upcoming API updates should not break existing apps</a:t>
          </a:r>
          <a:endParaRPr lang="sv-SE" sz="1500" kern="1200" dirty="0"/>
        </a:p>
      </dsp:txBody>
      <dsp:txXfrm rot="-5400000">
        <a:off x="2700154" y="185635"/>
        <a:ext cx="4748149" cy="963547"/>
      </dsp:txXfrm>
    </dsp:sp>
    <dsp:sp modelId="{B6E5F6E0-B4D9-45B4-990D-E479D61FC134}">
      <dsp:nvSpPr>
        <dsp:cNvPr id="0" name=""/>
        <dsp:cNvSpPr/>
      </dsp:nvSpPr>
      <dsp:spPr>
        <a:xfrm>
          <a:off x="0" y="33"/>
          <a:ext cx="2700154" cy="13347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Microsoft Graph v1.0</a:t>
          </a:r>
          <a:endParaRPr lang="sv-SE" sz="3200" kern="1200"/>
        </a:p>
      </dsp:txBody>
      <dsp:txXfrm>
        <a:off x="65157" y="65190"/>
        <a:ext cx="2569840" cy="1204435"/>
      </dsp:txXfrm>
    </dsp:sp>
    <dsp:sp modelId="{0CE6F104-B1C2-4AE4-9867-2DF6698AF766}">
      <dsp:nvSpPr>
        <dsp:cNvPr id="0" name=""/>
        <dsp:cNvSpPr/>
      </dsp:nvSpPr>
      <dsp:spPr>
        <a:xfrm rot="5400000">
          <a:off x="4566392" y="-331241"/>
          <a:ext cx="1067799" cy="48002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Preview</a:t>
          </a:r>
          <a:endParaRPr lang="sv-S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Should not be used in production scenarios as upcoming updates could break your current app logic</a:t>
          </a:r>
          <a:endParaRPr lang="sv-S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This endpoint includes much more info</a:t>
          </a:r>
          <a:endParaRPr lang="sv-SE" sz="1500" kern="1200"/>
        </a:p>
      </dsp:txBody>
      <dsp:txXfrm rot="-5400000">
        <a:off x="2700154" y="1587123"/>
        <a:ext cx="4748149" cy="963547"/>
      </dsp:txXfrm>
    </dsp:sp>
    <dsp:sp modelId="{C8775081-5741-4A35-BFE5-5391991CDC91}">
      <dsp:nvSpPr>
        <dsp:cNvPr id="0" name=""/>
        <dsp:cNvSpPr/>
      </dsp:nvSpPr>
      <dsp:spPr>
        <a:xfrm>
          <a:off x="0" y="1401520"/>
          <a:ext cx="2700154" cy="13347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Microsoft Graph BETA</a:t>
          </a:r>
          <a:endParaRPr lang="sv-SE" sz="3200" kern="1200"/>
        </a:p>
      </dsp:txBody>
      <dsp:txXfrm>
        <a:off x="65157" y="1466677"/>
        <a:ext cx="2569840" cy="12044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2BFF8-BB0B-4F54-8BFD-CC4A64A2F97E}">
      <dsp:nvSpPr>
        <dsp:cNvPr id="0" name=""/>
        <dsp:cNvSpPr/>
      </dsp:nvSpPr>
      <dsp:spPr>
        <a:xfrm>
          <a:off x="0" y="137152"/>
          <a:ext cx="5832648" cy="926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400" kern="1200" dirty="0"/>
            <a:t>Invoke-RestMethod : The remote server returned an error: (401) </a:t>
          </a:r>
          <a:r>
            <a:rPr lang="sv-SE" sz="2400" u="sng" kern="1200" dirty="0"/>
            <a:t>Unauthorized</a:t>
          </a:r>
          <a:r>
            <a:rPr lang="sv-SE" sz="2400" kern="1200" dirty="0"/>
            <a:t>.</a:t>
          </a:r>
        </a:p>
      </dsp:txBody>
      <dsp:txXfrm>
        <a:off x="45235" y="182387"/>
        <a:ext cx="5742178" cy="836169"/>
      </dsp:txXfrm>
    </dsp:sp>
    <dsp:sp modelId="{CFD69D37-29ED-456C-ADD1-E69AC0E01239}">
      <dsp:nvSpPr>
        <dsp:cNvPr id="0" name=""/>
        <dsp:cNvSpPr/>
      </dsp:nvSpPr>
      <dsp:spPr>
        <a:xfrm>
          <a:off x="0" y="1063792"/>
          <a:ext cx="5832648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1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Invalid access token</a:t>
          </a:r>
          <a:endParaRPr lang="sv-SE" sz="1900" kern="1200" dirty="0"/>
        </a:p>
      </dsp:txBody>
      <dsp:txXfrm>
        <a:off x="0" y="1063792"/>
        <a:ext cx="5832648" cy="397440"/>
      </dsp:txXfrm>
    </dsp:sp>
    <dsp:sp modelId="{B7835660-29F5-4382-B542-B9812BB90D5F}">
      <dsp:nvSpPr>
        <dsp:cNvPr id="0" name=""/>
        <dsp:cNvSpPr/>
      </dsp:nvSpPr>
      <dsp:spPr>
        <a:xfrm>
          <a:off x="0" y="1461232"/>
          <a:ext cx="5832648" cy="926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Invoke-RestMethod </a:t>
          </a:r>
          <a:r>
            <a:rPr lang="en-US" sz="2400" kern="1200" dirty="0"/>
            <a:t>: The remote server returned an error: (403) </a:t>
          </a:r>
          <a:r>
            <a:rPr lang="en-US" sz="2400" u="sng" kern="1200" dirty="0"/>
            <a:t>Forbidden</a:t>
          </a:r>
          <a:r>
            <a:rPr lang="en-US" sz="2400" kern="1200" dirty="0"/>
            <a:t>.</a:t>
          </a:r>
          <a:endParaRPr lang="sv-SE" sz="2400" kern="1200" dirty="0"/>
        </a:p>
      </dsp:txBody>
      <dsp:txXfrm>
        <a:off x="45235" y="1506467"/>
        <a:ext cx="5742178" cy="836169"/>
      </dsp:txXfrm>
    </dsp:sp>
    <dsp:sp modelId="{D49BE30F-1257-43C0-9F86-08F47DAF7330}">
      <dsp:nvSpPr>
        <dsp:cNvPr id="0" name=""/>
        <dsp:cNvSpPr/>
      </dsp:nvSpPr>
      <dsp:spPr>
        <a:xfrm>
          <a:off x="0" y="2387871"/>
          <a:ext cx="5832648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1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Successfully authorized but the app does not have sufficient permissions</a:t>
          </a:r>
          <a:endParaRPr lang="sv-SE" sz="1900" kern="1200" dirty="0"/>
        </a:p>
      </dsp:txBody>
      <dsp:txXfrm>
        <a:off x="0" y="2387871"/>
        <a:ext cx="5832648" cy="5713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6A58C-F395-41BD-964E-521EA9BA4201}">
      <dsp:nvSpPr>
        <dsp:cNvPr id="0" name=""/>
        <dsp:cNvSpPr/>
      </dsp:nvSpPr>
      <dsp:spPr>
        <a:xfrm>
          <a:off x="597351" y="0"/>
          <a:ext cx="6769978" cy="116115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802F0-A3E5-43BB-BF52-02BB64984915}">
      <dsp:nvSpPr>
        <dsp:cNvPr id="0" name=""/>
        <dsp:cNvSpPr/>
      </dsp:nvSpPr>
      <dsp:spPr>
        <a:xfrm>
          <a:off x="1147353" y="348345"/>
          <a:ext cx="2737859" cy="464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Acquire a token and authenticate to MS Graph</a:t>
          </a:r>
          <a:endParaRPr lang="sv-SE" sz="1200" kern="1200" dirty="0"/>
        </a:p>
      </dsp:txBody>
      <dsp:txXfrm>
        <a:off x="1170026" y="371018"/>
        <a:ext cx="2692513" cy="419115"/>
      </dsp:txXfrm>
    </dsp:sp>
    <dsp:sp modelId="{13968A1E-03B6-4305-B60F-EA8B057FD649}">
      <dsp:nvSpPr>
        <dsp:cNvPr id="0" name=""/>
        <dsp:cNvSpPr/>
      </dsp:nvSpPr>
      <dsp:spPr>
        <a:xfrm>
          <a:off x="4079468" y="348345"/>
          <a:ext cx="2737859" cy="464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token is attached as a bearer to the auth header in an HTTP request</a:t>
          </a:r>
          <a:endParaRPr lang="sv-SE" sz="1200" kern="1200" dirty="0"/>
        </a:p>
      </dsp:txBody>
      <dsp:txXfrm>
        <a:off x="4102141" y="371018"/>
        <a:ext cx="2692513" cy="4191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324EB-A076-483F-83F0-D8A877F2DFAD}">
      <dsp:nvSpPr>
        <dsp:cNvPr id="0" name=""/>
        <dsp:cNvSpPr/>
      </dsp:nvSpPr>
      <dsp:spPr>
        <a:xfrm>
          <a:off x="0" y="24512"/>
          <a:ext cx="3630735" cy="4633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 it from the PowerShell Gallery:</a:t>
          </a:r>
          <a:br>
            <a:rPr lang="en-US" sz="1200" kern="1200"/>
          </a:br>
          <a:r>
            <a:rPr lang="en-US" sz="1200" i="1" kern="1200"/>
            <a:t>Install-Module MSAL.PS</a:t>
          </a:r>
          <a:endParaRPr lang="sv-SE" sz="1200" kern="1200"/>
        </a:p>
      </dsp:txBody>
      <dsp:txXfrm>
        <a:off x="22617" y="47129"/>
        <a:ext cx="3585501" cy="418085"/>
      </dsp:txXfrm>
    </dsp:sp>
    <dsp:sp modelId="{3067E749-FE8C-4A51-965D-CB5E5E5ED0EB}">
      <dsp:nvSpPr>
        <dsp:cNvPr id="0" name=""/>
        <dsp:cNvSpPr/>
      </dsp:nvSpPr>
      <dsp:spPr>
        <a:xfrm>
          <a:off x="0" y="522392"/>
          <a:ext cx="3630735" cy="4633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Cmdlet to acquire token:</a:t>
          </a:r>
          <a:br>
            <a:rPr lang="en-US" sz="1200" kern="1200" dirty="0"/>
          </a:br>
          <a:r>
            <a:rPr lang="en-US" sz="1200" i="1" kern="1200" dirty="0"/>
            <a:t>Get-</a:t>
          </a:r>
          <a:r>
            <a:rPr lang="en-US" sz="1200" i="1" kern="1200" dirty="0" err="1"/>
            <a:t>MSALToken</a:t>
          </a:r>
          <a:endParaRPr lang="sv-SE" sz="1200" kern="1200" dirty="0"/>
        </a:p>
      </dsp:txBody>
      <dsp:txXfrm>
        <a:off x="22617" y="545009"/>
        <a:ext cx="3585501" cy="418085"/>
      </dsp:txXfrm>
    </dsp:sp>
    <dsp:sp modelId="{E5FAA7A9-10FD-4018-A820-DA4BC3E15E44}">
      <dsp:nvSpPr>
        <dsp:cNvPr id="0" name=""/>
        <dsp:cNvSpPr/>
      </dsp:nvSpPr>
      <dsp:spPr>
        <a:xfrm>
          <a:off x="0" y="1020272"/>
          <a:ext cx="3630735" cy="4633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Cmdlet to HTTP request:</a:t>
          </a:r>
          <a:br>
            <a:rPr lang="en-US" sz="1200" kern="1200" dirty="0"/>
          </a:br>
          <a:r>
            <a:rPr lang="en-US" sz="1200" kern="1200" dirty="0"/>
            <a:t>Invoke-RestMethod -Header</a:t>
          </a:r>
          <a:endParaRPr lang="sv-SE" sz="1200" kern="1200" dirty="0"/>
        </a:p>
      </dsp:txBody>
      <dsp:txXfrm>
        <a:off x="22617" y="1042889"/>
        <a:ext cx="3585501" cy="4180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324EB-A076-483F-83F0-D8A877F2DFAD}">
      <dsp:nvSpPr>
        <dsp:cNvPr id="0" name=""/>
        <dsp:cNvSpPr/>
      </dsp:nvSpPr>
      <dsp:spPr>
        <a:xfrm>
          <a:off x="0" y="28296"/>
          <a:ext cx="763284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Install-Module AZ.KeyVault.PS &amp; Install-Module AZ.Account.PS</a:t>
          </a:r>
          <a:endParaRPr lang="sv-SE" sz="1400" kern="1200" dirty="0"/>
        </a:p>
      </dsp:txBody>
      <dsp:txXfrm>
        <a:off x="22846" y="51142"/>
        <a:ext cx="7587156" cy="422308"/>
      </dsp:txXfrm>
    </dsp:sp>
    <dsp:sp modelId="{F535AA7D-F0DD-498A-9480-D3278888EE79}">
      <dsp:nvSpPr>
        <dsp:cNvPr id="0" name=""/>
        <dsp:cNvSpPr/>
      </dsp:nvSpPr>
      <dsp:spPr>
        <a:xfrm>
          <a:off x="0" y="568296"/>
          <a:ext cx="763284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Connect-</a:t>
          </a:r>
          <a:r>
            <a:rPr lang="en-US" sz="1400" kern="1200" dirty="0" err="1"/>
            <a:t>AZAccount</a:t>
          </a:r>
          <a:endParaRPr lang="sv-SE" sz="1400" kern="1200" dirty="0"/>
        </a:p>
      </dsp:txBody>
      <dsp:txXfrm>
        <a:off x="22846" y="591142"/>
        <a:ext cx="7587156" cy="422308"/>
      </dsp:txXfrm>
    </dsp:sp>
    <dsp:sp modelId="{4F3BD42C-C030-4415-A645-B0653BE1B4BD}">
      <dsp:nvSpPr>
        <dsp:cNvPr id="0" name=""/>
        <dsp:cNvSpPr/>
      </dsp:nvSpPr>
      <dsp:spPr>
        <a:xfrm>
          <a:off x="0" y="1108296"/>
          <a:ext cx="763284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b="0" kern="1200" dirty="0"/>
            <a:t>Get-</a:t>
          </a:r>
          <a:r>
            <a:rPr lang="sv-SE" sz="1400" b="0" kern="1200" dirty="0" err="1"/>
            <a:t>AzKeyVaultSecret</a:t>
          </a:r>
          <a:r>
            <a:rPr lang="sv-SE" sz="1400" b="0" kern="1200" dirty="0"/>
            <a:t> -</a:t>
          </a:r>
          <a:r>
            <a:rPr lang="sv-SE" sz="1400" b="0" kern="1200" dirty="0" err="1"/>
            <a:t>VaultName</a:t>
          </a:r>
          <a:r>
            <a:rPr lang="sv-SE" sz="1400" b="0" kern="1200" dirty="0"/>
            <a:t> ’</a:t>
          </a:r>
          <a:r>
            <a:rPr lang="sv-SE" sz="1400" b="0" kern="1200" dirty="0" err="1"/>
            <a:t>yourKeyVault</a:t>
          </a:r>
          <a:r>
            <a:rPr lang="sv-SE" sz="1400" b="0" kern="1200" dirty="0"/>
            <a:t>' -</a:t>
          </a:r>
          <a:r>
            <a:rPr lang="sv-SE" sz="1400" b="0" kern="1200" dirty="0" err="1"/>
            <a:t>Name</a:t>
          </a:r>
          <a:r>
            <a:rPr lang="sv-SE" sz="1400" b="0" kern="1200" dirty="0"/>
            <a:t> ’</a:t>
          </a:r>
          <a:r>
            <a:rPr lang="sv-SE" sz="1400" b="0" kern="1200" dirty="0" err="1"/>
            <a:t>yourSecret</a:t>
          </a:r>
          <a:r>
            <a:rPr lang="sv-SE" sz="1400" b="0" kern="1200" dirty="0"/>
            <a:t>'</a:t>
          </a:r>
          <a:endParaRPr lang="sv-SE" sz="1400" kern="1200" dirty="0"/>
        </a:p>
      </dsp:txBody>
      <dsp:txXfrm>
        <a:off x="22846" y="1131142"/>
        <a:ext cx="7587156" cy="422308"/>
      </dsp:txXfrm>
    </dsp:sp>
    <dsp:sp modelId="{3067E749-FE8C-4A51-965D-CB5E5E5ED0EB}">
      <dsp:nvSpPr>
        <dsp:cNvPr id="0" name=""/>
        <dsp:cNvSpPr/>
      </dsp:nvSpPr>
      <dsp:spPr>
        <a:xfrm>
          <a:off x="0" y="1648296"/>
          <a:ext cx="763284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Get-</a:t>
          </a:r>
          <a:r>
            <a:rPr lang="en-US" sz="1400" i="1" kern="1200" dirty="0" err="1"/>
            <a:t>MSALToken</a:t>
          </a:r>
          <a:endParaRPr lang="sv-SE" sz="1400" kern="1200" dirty="0"/>
        </a:p>
      </dsp:txBody>
      <dsp:txXfrm>
        <a:off x="22846" y="1671142"/>
        <a:ext cx="7587156" cy="422308"/>
      </dsp:txXfrm>
    </dsp:sp>
    <dsp:sp modelId="{E5FAA7A9-10FD-4018-A820-DA4BC3E15E44}">
      <dsp:nvSpPr>
        <dsp:cNvPr id="0" name=""/>
        <dsp:cNvSpPr/>
      </dsp:nvSpPr>
      <dsp:spPr>
        <a:xfrm>
          <a:off x="0" y="2188296"/>
          <a:ext cx="7632848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Invoke-RestMethod -Header</a:t>
          </a:r>
          <a:endParaRPr lang="sv-SE" sz="1400" i="1" kern="1200" dirty="0"/>
        </a:p>
      </dsp:txBody>
      <dsp:txXfrm>
        <a:off x="22846" y="2211142"/>
        <a:ext cx="7587156" cy="4223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757C0-4E0A-4085-B944-ACE579A36E5C}">
      <dsp:nvSpPr>
        <dsp:cNvPr id="0" name=""/>
        <dsp:cNvSpPr/>
      </dsp:nvSpPr>
      <dsp:spPr>
        <a:xfrm>
          <a:off x="0" y="4875"/>
          <a:ext cx="7056784" cy="599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Remember: </a:t>
          </a:r>
          <a:r>
            <a:rPr lang="en-US" sz="2000" b="0" kern="1200" dirty="0"/>
            <a:t>Never reveal the secret in clear text!</a:t>
          </a:r>
          <a:endParaRPr lang="sv-SE" sz="2000" b="0" kern="1200" dirty="0"/>
        </a:p>
      </dsp:txBody>
      <dsp:txXfrm>
        <a:off x="29243" y="34118"/>
        <a:ext cx="6998298" cy="540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6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26B34C3-D84A-184A-8EA3-AB41FB7D7D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68991" y="535990"/>
            <a:ext cx="2384916" cy="243848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0065" y="3202804"/>
            <a:ext cx="4032448" cy="57539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Name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0065" y="4243885"/>
            <a:ext cx="4032448" cy="33731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Session Topic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9932D1-F47D-964E-BB24-65434EFEA0C9}"/>
              </a:ext>
            </a:extLst>
          </p:cNvPr>
          <p:cNvGrpSpPr/>
          <p:nvPr userDrawn="1"/>
        </p:nvGrpSpPr>
        <p:grpSpPr>
          <a:xfrm>
            <a:off x="1074717" y="439598"/>
            <a:ext cx="2573465" cy="2631270"/>
            <a:chOff x="2699792" y="699542"/>
            <a:chExt cx="3744416" cy="374441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F02056-7B50-084E-AA8A-C4BE9E94F8CA}"/>
                </a:ext>
              </a:extLst>
            </p:cNvPr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7A9C7B-AA15-CD41-9120-5678E8BE1B4D}"/>
                </a:ext>
              </a:extLst>
            </p:cNvPr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7797E4A-F317-EB41-9596-1CB942097F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58" y="555526"/>
            <a:ext cx="3744416" cy="3744416"/>
          </a:xfrm>
          <a:prstGeom prst="rect">
            <a:avLst/>
          </a:prstGeom>
        </p:spPr>
      </p:pic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C5B87C9-4047-6743-B041-23FE2F26E1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339" y="3779541"/>
            <a:ext cx="4025174" cy="44839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Tittle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4CA5C4-6D51-F74B-94E9-2C7A882B6A11}"/>
              </a:ext>
            </a:extLst>
          </p:cNvPr>
          <p:cNvSpPr txBox="1"/>
          <p:nvPr userDrawn="1"/>
        </p:nvSpPr>
        <p:spPr>
          <a:xfrm>
            <a:off x="5940152" y="4270325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>
                <a:solidFill>
                  <a:schemeClr val="bg1"/>
                </a:solidFill>
                <a:latin typeface="Venera" pitchFamily="2" charset="0"/>
              </a:rPr>
              <a:t>7</a:t>
            </a:r>
            <a:r>
              <a:rPr lang="en-ES" sz="2400" baseline="30000" dirty="0">
                <a:solidFill>
                  <a:schemeClr val="bg1"/>
                </a:solidFill>
                <a:latin typeface="Venera" pitchFamily="2" charset="0"/>
              </a:rPr>
              <a:t>th</a:t>
            </a:r>
            <a:r>
              <a:rPr lang="en-ES" sz="2400" dirty="0">
                <a:solidFill>
                  <a:schemeClr val="bg1"/>
                </a:solidFill>
                <a:latin typeface="Venera" pitchFamily="2" charset="0"/>
              </a:rPr>
              <a:t> April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086508-E4DA-7E42-99D5-C1C7E371A095}"/>
              </a:ext>
            </a:extLst>
          </p:cNvPr>
          <p:cNvGrpSpPr/>
          <p:nvPr userDrawn="1"/>
        </p:nvGrpSpPr>
        <p:grpSpPr>
          <a:xfrm>
            <a:off x="3146744" y="439598"/>
            <a:ext cx="773295" cy="795034"/>
            <a:chOff x="6127601" y="487152"/>
            <a:chExt cx="999728" cy="9949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26B987-1EC1-154C-8FDF-4FE4A21308F0}"/>
                </a:ext>
              </a:extLst>
            </p:cNvPr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8D3D8C-3E6A-5745-9213-4122D87EE4CB}"/>
                </a:ext>
              </a:extLst>
            </p:cNvPr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87D2AD-0F0E-4543-87CB-E5BFB8114BA0}"/>
                </a:ext>
              </a:extLst>
            </p:cNvPr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E4C9BC0-245A-9B4C-A517-3B7B8F5D0F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5845833-F764-DF4D-B459-C1B06AD3F4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2FBF43-617E-B142-992A-AAB074F33791}"/>
              </a:ext>
            </a:extLst>
          </p:cNvPr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rgbClr val="FF4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37E0BE9E-8B6E-8844-A35C-E0D44C5E42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55" y="5878"/>
            <a:ext cx="996702" cy="9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D8B9A-EEC3-4248-888D-9AEAFB4D88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083918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AA2DDD-C4BC-0746-941A-AE3EDEE14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52" y="4083917"/>
            <a:ext cx="1080547" cy="10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rgbClr val="00B0F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97E159D-D0B4-B14C-92E5-9612B1396B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" y="4127326"/>
            <a:ext cx="996702" cy="9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E6F41-A9DD-074A-9745-9C9BDA692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624" y="4638620"/>
            <a:ext cx="504880" cy="50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rgbClr val="FF4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rgbClr val="FF4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215E554F-2E09-0F44-AC97-6312B61319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" y="4127238"/>
            <a:ext cx="996702" cy="9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F37E7-DC85-084A-AC17-7C6250F651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330" y="4146864"/>
            <a:ext cx="1017174" cy="10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49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470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yyyy-mm-dd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7E8A-A0E3-4239-9A38-4F8DCAE2A92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</a:t>
            </a:r>
            <a:r>
              <a:rPr lang="en-US" dirty="0" err="1"/>
              <a:t>TITLe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03623" y="1345406"/>
            <a:ext cx="8335565" cy="3125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532331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411510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696596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1B78E78-454C-0044-BF19-184366D2E2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6536"/>
            <a:ext cx="1656184" cy="1656184"/>
          </a:xfrm>
          <a:prstGeom prst="rect">
            <a:avLst/>
          </a:prstGeom>
        </p:spPr>
      </p:pic>
      <p:pic>
        <p:nvPicPr>
          <p:cNvPr id="11" name="Picture 10" descr="A picture containing qr code&#10;&#10;Description automatically generated">
            <a:extLst>
              <a:ext uri="{FF2B5EF4-FFF2-40B4-BE49-F238E27FC236}">
                <a16:creationId xmlns:a16="http://schemas.microsoft.com/office/drawing/2014/main" id="{516EE924-17B8-2C4F-8FEB-FBE090FB84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613263"/>
            <a:ext cx="952500" cy="952500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9C98B50-4622-3047-AF6C-1B2AFB09D81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0" y="3694796"/>
            <a:ext cx="1728192" cy="533138"/>
          </a:xfrm>
          <a:prstGeom prst="rect">
            <a:avLst/>
          </a:prstGeom>
        </p:spPr>
      </p:pic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10F8DA32-EB92-744C-BC72-43B769D9D72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6916"/>
            <a:ext cx="1621381" cy="872151"/>
          </a:xfrm>
          <a:prstGeom prst="rect">
            <a:avLst/>
          </a:prstGeom>
        </p:spPr>
      </p:pic>
      <p:pic>
        <p:nvPicPr>
          <p:cNvPr id="18" name="Picture 17" descr="Logo&#10;&#10;Description automatically generated with low confidence">
            <a:extLst>
              <a:ext uri="{FF2B5EF4-FFF2-40B4-BE49-F238E27FC236}">
                <a16:creationId xmlns:a16="http://schemas.microsoft.com/office/drawing/2014/main" id="{58FDC7AC-877F-194E-B95E-2C32E40168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3905141"/>
            <a:ext cx="4344804" cy="1584043"/>
          </a:xfrm>
          <a:prstGeom prst="rect">
            <a:avLst/>
          </a:prstGeom>
        </p:spPr>
      </p:pic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003D52-3930-7347-8834-29EC55D90A2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88306"/>
            <a:ext cx="1690383" cy="1690383"/>
          </a:xfrm>
          <a:prstGeom prst="rect">
            <a:avLst/>
          </a:prstGeom>
        </p:spPr>
      </p:pic>
      <p:pic>
        <p:nvPicPr>
          <p:cNvPr id="24" name="Picture 2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E8D327F-8F9B-7740-83B9-CE9AF46BA37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189" y="2087163"/>
            <a:ext cx="1819299" cy="466487"/>
          </a:xfrm>
          <a:prstGeom prst="rect">
            <a:avLst/>
          </a:prstGeom>
        </p:spPr>
      </p:pic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550920-E49C-0D4A-A7DF-EBEC4D3660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83" y="2499742"/>
            <a:ext cx="2699792" cy="984299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9E911112-F5EF-1C42-A4FA-B198F2452AD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105" y="3243139"/>
            <a:ext cx="1618375" cy="1174446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6031F5-9EFF-4A44-8E46-15604CF10F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4534607"/>
            <a:ext cx="1690383" cy="4225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3A6187-0D0E-D240-A396-9667B0E6ECB7}"/>
              </a:ext>
            </a:extLst>
          </p:cNvPr>
          <p:cNvSpPr txBox="1"/>
          <p:nvPr userDrawn="1"/>
        </p:nvSpPr>
        <p:spPr>
          <a:xfrm>
            <a:off x="3779912" y="4299942"/>
            <a:ext cx="1818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50" dirty="0">
                <a:solidFill>
                  <a:schemeClr val="bg1"/>
                </a:solidFill>
                <a:latin typeface="Venera" pitchFamily="2" charset="0"/>
              </a:rPr>
              <a:t>Guest Sponsor</a:t>
            </a:r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6DF7EFC2-2556-FA4D-8A4E-D11077C0529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63" y="4346079"/>
            <a:ext cx="2730473" cy="9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90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onsor mindcor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A7797E4A-F317-EB41-9596-1CB942097F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87" y="154379"/>
            <a:ext cx="2664296" cy="26642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4CA5C4-6D51-F74B-94E9-2C7A882B6A11}"/>
              </a:ext>
            </a:extLst>
          </p:cNvPr>
          <p:cNvSpPr txBox="1"/>
          <p:nvPr userDrawn="1"/>
        </p:nvSpPr>
        <p:spPr>
          <a:xfrm>
            <a:off x="6377095" y="2868611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>
                <a:solidFill>
                  <a:schemeClr val="bg1"/>
                </a:solidFill>
                <a:latin typeface="Venera" pitchFamily="2" charset="0"/>
              </a:rPr>
              <a:t>7</a:t>
            </a:r>
            <a:r>
              <a:rPr lang="en-ES" sz="1400" baseline="30000" dirty="0">
                <a:solidFill>
                  <a:schemeClr val="bg1"/>
                </a:solidFill>
                <a:latin typeface="Venera" pitchFamily="2" charset="0"/>
              </a:rPr>
              <a:t>th</a:t>
            </a:r>
            <a:r>
              <a:rPr lang="en-ES" sz="1400" dirty="0">
                <a:solidFill>
                  <a:schemeClr val="bg1"/>
                </a:solidFill>
                <a:latin typeface="Venera" pitchFamily="2" charset="0"/>
              </a:rPr>
              <a:t> April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1BF4B-0DF8-2148-B72F-9891FACA17B3}"/>
              </a:ext>
            </a:extLst>
          </p:cNvPr>
          <p:cNvSpPr txBox="1"/>
          <p:nvPr userDrawn="1"/>
        </p:nvSpPr>
        <p:spPr>
          <a:xfrm>
            <a:off x="5652120" y="3516587"/>
            <a:ext cx="2739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Venera" pitchFamily="2" charset="0"/>
              </a:rPr>
              <a:t>session sponsored by:</a:t>
            </a:r>
            <a:endParaRPr lang="en-ES" sz="1100" dirty="0">
              <a:solidFill>
                <a:schemeClr val="bg1"/>
              </a:solidFill>
              <a:latin typeface="Venera" pitchFamily="2" charset="0"/>
            </a:endParaRP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3C67424-6FA1-9C4D-ABB7-BBB826AE6C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25" y="1042994"/>
            <a:ext cx="1639476" cy="164227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E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1E7D9C7-C1B5-DF46-842A-55EDF72FF0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28" y="2823481"/>
            <a:ext cx="1994526" cy="46166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Name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943CA5F-72C7-1446-97D0-99BA47A11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3569" y="3877615"/>
            <a:ext cx="3827670" cy="4616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Session Topic</a:t>
            </a:r>
            <a:endParaRPr lang="ko-KR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5D5CB0-07A7-0E4B-87CE-9B24AA33C8FA}"/>
              </a:ext>
            </a:extLst>
          </p:cNvPr>
          <p:cNvGrpSpPr/>
          <p:nvPr userDrawn="1"/>
        </p:nvGrpSpPr>
        <p:grpSpPr>
          <a:xfrm>
            <a:off x="381085" y="978076"/>
            <a:ext cx="1769091" cy="1772112"/>
            <a:chOff x="2699792" y="699542"/>
            <a:chExt cx="3744416" cy="374441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C04FF5-AC95-CE41-B5DF-DAB5E42C1BC0}"/>
                </a:ext>
              </a:extLst>
            </p:cNvPr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37EED9-C73D-AB41-81EA-A3E61ED98C6F}"/>
                </a:ext>
              </a:extLst>
            </p:cNvPr>
            <p:cNvSpPr/>
            <p:nvPr userDrawn="1"/>
          </p:nvSpPr>
          <p:spPr>
            <a:xfrm>
              <a:off x="2828888" y="836712"/>
              <a:ext cx="3470076" cy="3470077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3FEED41F-A14D-B341-9EA7-E5747DA4B3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226" y="3305692"/>
            <a:ext cx="1994526" cy="30684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Tittle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997FF7-3AD1-B24E-AA1B-A8A0AEA0203F}"/>
              </a:ext>
            </a:extLst>
          </p:cNvPr>
          <p:cNvGrpSpPr/>
          <p:nvPr userDrawn="1"/>
        </p:nvGrpSpPr>
        <p:grpSpPr>
          <a:xfrm>
            <a:off x="1683026" y="887128"/>
            <a:ext cx="531590" cy="535441"/>
            <a:chOff x="6127601" y="487152"/>
            <a:chExt cx="999728" cy="9949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A5D6E99-B268-7A45-9AFD-25E99360DF29}"/>
                </a:ext>
              </a:extLst>
            </p:cNvPr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BA5F933-D6CA-974B-AD06-B0C8F3CACD75}"/>
                </a:ext>
              </a:extLst>
            </p:cNvPr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776751-1258-D04C-9C25-980D15ECC9FB}"/>
                </a:ext>
              </a:extLst>
            </p:cNvPr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6343F275-424E-5F4A-818C-CE19E22F07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84200" y="2794248"/>
            <a:ext cx="1994526" cy="46166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Name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16C6CFDE-3439-3241-B13E-DA3CA86EF8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93498" y="3276459"/>
            <a:ext cx="1994526" cy="30684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Tittle</a:t>
            </a:r>
          </a:p>
        </p:txBody>
      </p:sp>
      <p:sp>
        <p:nvSpPr>
          <p:cNvPr id="34" name="Picture Placeholder 16">
            <a:extLst>
              <a:ext uri="{FF2B5EF4-FFF2-40B4-BE49-F238E27FC236}">
                <a16:creationId xmlns:a16="http://schemas.microsoft.com/office/drawing/2014/main" id="{334F0D1E-36FA-D449-A781-920C230368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14202" y="1042994"/>
            <a:ext cx="1639476" cy="164227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E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D67D09-60E5-A947-B004-BB5B0669CA3A}"/>
              </a:ext>
            </a:extLst>
          </p:cNvPr>
          <p:cNvGrpSpPr/>
          <p:nvPr userDrawn="1"/>
        </p:nvGrpSpPr>
        <p:grpSpPr>
          <a:xfrm>
            <a:off x="2949762" y="978076"/>
            <a:ext cx="1769091" cy="1772112"/>
            <a:chOff x="2699792" y="699542"/>
            <a:chExt cx="3744416" cy="374441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17D6BAC-5BB9-5443-A22E-20FA2BC13B4F}"/>
                </a:ext>
              </a:extLst>
            </p:cNvPr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E4FD5D9-ABAD-9F4A-9788-72E49E02A6F9}"/>
                </a:ext>
              </a:extLst>
            </p:cNvPr>
            <p:cNvSpPr/>
            <p:nvPr userDrawn="1"/>
          </p:nvSpPr>
          <p:spPr>
            <a:xfrm>
              <a:off x="2828888" y="836712"/>
              <a:ext cx="3470076" cy="3470077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E4D96B9-7B04-634A-B443-98A6D1BFC528}"/>
              </a:ext>
            </a:extLst>
          </p:cNvPr>
          <p:cNvGrpSpPr/>
          <p:nvPr userDrawn="1"/>
        </p:nvGrpSpPr>
        <p:grpSpPr>
          <a:xfrm>
            <a:off x="4251703" y="887128"/>
            <a:ext cx="531590" cy="535441"/>
            <a:chOff x="6127601" y="487152"/>
            <a:chExt cx="999728" cy="99495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9B81FD-6A20-DE4C-ADB8-F6AF55F92751}"/>
                </a:ext>
              </a:extLst>
            </p:cNvPr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4003A1-6DEC-7243-A58C-300E442584B2}"/>
                </a:ext>
              </a:extLst>
            </p:cNvPr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A284BA-22A3-9E4D-822C-951DB6BEB751}"/>
                </a:ext>
              </a:extLst>
            </p:cNvPr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D5642E5-426F-F94B-9474-DED00E20866F}"/>
              </a:ext>
            </a:extLst>
          </p:cNvPr>
          <p:cNvSpPr txBox="1"/>
          <p:nvPr userDrawn="1"/>
        </p:nvSpPr>
        <p:spPr>
          <a:xfrm>
            <a:off x="323528" y="236626"/>
            <a:ext cx="465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Venera" pitchFamily="2" charset="0"/>
              </a:rPr>
              <a:t>Speakers at the session</a:t>
            </a:r>
            <a:endParaRPr lang="en-ES" dirty="0">
              <a:solidFill>
                <a:schemeClr val="bg1"/>
              </a:solidFill>
              <a:latin typeface="Venera" pitchFamily="2" charset="0"/>
            </a:endParaRPr>
          </a:p>
        </p:txBody>
      </p:sp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416186F-CD32-4E48-82D1-AECA3A5326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06" y="4012465"/>
            <a:ext cx="3032625" cy="9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02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tile tx="0" ty="0" sx="100000" sy="10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rgbClr val="FF4A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FB834B12-8FB8-BC49-9911-165CEA5319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84" y="1275606"/>
            <a:ext cx="2324701" cy="2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tile tx="0" ty="0" sx="100000" sy="10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rgbClr val="FF4A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FB834B12-8FB8-BC49-9911-165CEA5319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84" y="1275606"/>
            <a:ext cx="2324701" cy="23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9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D4A44-2F4F-6045-BF11-90D879CCA3E3}"/>
              </a:ext>
            </a:extLst>
          </p:cNvPr>
          <p:cNvSpPr txBox="1"/>
          <p:nvPr userDrawn="1"/>
        </p:nvSpPr>
        <p:spPr>
          <a:xfrm>
            <a:off x="914400" y="1669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73C4D-8E3A-394A-AEB9-8ADB56C239CC}"/>
              </a:ext>
            </a:extLst>
          </p:cNvPr>
          <p:cNvSpPr/>
          <p:nvPr userDrawn="1"/>
        </p:nvSpPr>
        <p:spPr>
          <a:xfrm>
            <a:off x="1099131" y="0"/>
            <a:ext cx="804486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F55AA6F-1D17-BC41-B3C0-FFDAEC55F8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" y="4155926"/>
            <a:ext cx="996702" cy="9967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1D91F8-89A2-A543-9788-BC20038C4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131" y="51470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0CFFCEB-6B8A-DD40-AAAA-09AD8F0911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131" y="669985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A90B94-4B2A-2447-A86D-FED674B52E36}"/>
              </a:ext>
            </a:extLst>
          </p:cNvPr>
          <p:cNvSpPr/>
          <p:nvPr userDrawn="1"/>
        </p:nvSpPr>
        <p:spPr>
          <a:xfrm>
            <a:off x="0" y="1027761"/>
            <a:ext cx="9144000" cy="41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4CED3C2-E812-EA48-B8EB-6FF1D0D42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12" y="1"/>
            <a:ext cx="7886700" cy="555526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your tittle</a:t>
            </a:r>
            <a:endParaRPr lang="en-ES" dirty="0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2D5C21FF-E0BF-3643-8D34-08091AF0FC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55" y="5878"/>
            <a:ext cx="996702" cy="996702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B0CD5AE-4DE7-0645-B37E-56A0D2F38A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8484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A90B94-4B2A-2447-A86D-FED674B52E36}"/>
              </a:ext>
            </a:extLst>
          </p:cNvPr>
          <p:cNvSpPr/>
          <p:nvPr userDrawn="1"/>
        </p:nvSpPr>
        <p:spPr>
          <a:xfrm>
            <a:off x="0" y="1016598"/>
            <a:ext cx="9144000" cy="41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4CED3C2-E812-EA48-B8EB-6FF1D0D422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512" y="1"/>
            <a:ext cx="7886700" cy="555526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your tittle</a:t>
            </a:r>
            <a:endParaRPr lang="en-ES" dirty="0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2D5C21FF-E0BF-3643-8D34-08091AF0FC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55" y="5878"/>
            <a:ext cx="996702" cy="996702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B0CD5AE-4DE7-0645-B37E-56A0D2F38A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58484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981F9782-5821-8945-955F-59E060ABA77C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38144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B8C61DF-57CD-9B4B-BD37-A689C12327A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EBF014-0E01-764F-A6D2-8F73B680570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FDF042A-8192-AD47-A7E9-510A1CC2E61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FD4F2B-CB26-7645-9A89-68803E71ECA6}"/>
              </a:ext>
            </a:extLst>
          </p:cNvPr>
          <p:cNvSpPr/>
          <p:nvPr userDrawn="1"/>
        </p:nvSpPr>
        <p:spPr>
          <a:xfrm>
            <a:off x="539552" y="1333950"/>
            <a:ext cx="1764000" cy="5269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2EC3FA-C901-664E-9080-920C657D96B5}"/>
              </a:ext>
            </a:extLst>
          </p:cNvPr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FB1BA9-6C4C-C94E-A0F6-6D827295D03D}"/>
              </a:ext>
            </a:extLst>
          </p:cNvPr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07552D-D1C8-8349-9288-7CBBD3242BF3}"/>
              </a:ext>
            </a:extLst>
          </p:cNvPr>
          <p:cNvSpPr/>
          <p:nvPr userDrawn="1"/>
        </p:nvSpPr>
        <p:spPr>
          <a:xfrm>
            <a:off x="2633605" y="1333949"/>
            <a:ext cx="1764000" cy="5269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7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0A322-2DE1-E846-AC52-B3C11B2D8E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635895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9CFBF41-BB10-3542-B835-8B8F8F46BDDF}"/>
              </a:ext>
            </a:extLst>
          </p:cNvPr>
          <p:cNvSpPr/>
          <p:nvPr userDrawn="1"/>
        </p:nvSpPr>
        <p:spPr>
          <a:xfrm>
            <a:off x="0" y="1037230"/>
            <a:ext cx="9144000" cy="41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rgbClr val="FF4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36A4A357-D542-F94E-A0F5-A36A5E103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55" y="5878"/>
            <a:ext cx="996702" cy="9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78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77" r:id="rId17"/>
    <p:sldLayoutId id="2147483656" r:id="rId18"/>
    <p:sldLayoutId id="2147483686" r:id="rId19"/>
    <p:sldLayoutId id="2147483687" r:id="rId20"/>
    <p:sldLayoutId id="2147483688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30.gif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0" Type="http://schemas.openxmlformats.org/officeDocument/2006/relationships/diagramData" Target="../diagrams/data7.xml"/><Relationship Id="rId4" Type="http://schemas.openxmlformats.org/officeDocument/2006/relationships/image" Target="../media/image31.pn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888" y="1203598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Welcome!!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836888" y="1779662"/>
            <a:ext cx="3470076" cy="321940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Modern Endpoint Management Summit 2022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DD66BE4-580D-3542-9A24-9BF146229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08" y="2101602"/>
            <a:ext cx="165618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ACE182-7860-446A-9950-E0594D72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sv-SE" sz="3200" dirty="0">
                <a:cs typeface="Arial"/>
              </a:rPr>
              <a:t>Microsoft </a:t>
            </a:r>
            <a:r>
              <a:rPr lang="sv-SE" sz="3200" dirty="0" err="1">
                <a:cs typeface="Arial"/>
              </a:rPr>
              <a:t>Authentication</a:t>
            </a:r>
            <a:r>
              <a:rPr lang="sv-SE" sz="3200" dirty="0">
                <a:cs typeface="Arial"/>
              </a:rPr>
              <a:t> </a:t>
            </a:r>
            <a:r>
              <a:rPr lang="sv-SE" sz="3200" dirty="0" err="1">
                <a:cs typeface="Arial"/>
              </a:rPr>
              <a:t>Library</a:t>
            </a:r>
            <a:r>
              <a:rPr lang="sv-SE" sz="3200" dirty="0">
                <a:cs typeface="Arial"/>
              </a:rPr>
              <a:t> (MSAL)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51C79F0-E413-426D-80B4-CE77C4B4D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sv-SE" dirty="0" err="1">
                <a:cs typeface="Arial"/>
              </a:rPr>
              <a:t>Acquire</a:t>
            </a:r>
            <a:r>
              <a:rPr lang="sv-SE" dirty="0">
                <a:cs typeface="Arial"/>
              </a:rPr>
              <a:t> tokens to </a:t>
            </a:r>
            <a:r>
              <a:rPr lang="sv-SE" dirty="0" err="1">
                <a:cs typeface="Arial"/>
              </a:rPr>
              <a:t>gain</a:t>
            </a:r>
            <a:r>
              <a:rPr lang="sv-SE" dirty="0">
                <a:cs typeface="Arial"/>
              </a:rPr>
              <a:t> </a:t>
            </a:r>
            <a:r>
              <a:rPr lang="sv-SE" dirty="0" err="1">
                <a:cs typeface="Arial"/>
              </a:rPr>
              <a:t>secure</a:t>
            </a:r>
            <a:r>
              <a:rPr lang="sv-SE" dirty="0">
                <a:cs typeface="Arial"/>
              </a:rPr>
              <a:t> access to Microsoft Graph!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14AFF-5C38-4D4E-A447-ABA05DE3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3938323"/>
            <a:ext cx="5756721" cy="111714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A0E6C4F-1DE9-4350-B9E2-8D2E5D693A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35" y="3867894"/>
            <a:ext cx="1577736" cy="1183302"/>
          </a:xfrm>
          <a:prstGeom prst="rect">
            <a:avLst/>
          </a:prstGeom>
        </p:spPr>
      </p:pic>
      <p:pic>
        <p:nvPicPr>
          <p:cNvPr id="6" name="Picture 2" descr="End of Support Timeline for the Azure Active Directory Authentication Library (ADAL)">
            <a:extLst>
              <a:ext uri="{FF2B5EF4-FFF2-40B4-BE49-F238E27FC236}">
                <a16:creationId xmlns:a16="http://schemas.microsoft.com/office/drawing/2014/main" id="{27679017-CE0A-4DA9-9307-1E058168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38" y="2209319"/>
            <a:ext cx="2846815" cy="18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0B27A86-319E-44E8-B480-45F0899822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35989"/>
              </p:ext>
            </p:extLst>
          </p:nvPr>
        </p:nvGraphicFramePr>
        <p:xfrm>
          <a:off x="-540568" y="1137798"/>
          <a:ext cx="7964681" cy="1161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B81E7A6-336F-4036-B9B9-4C1C0A4417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53113" y="2408847"/>
            <a:ext cx="1522010" cy="676004"/>
          </a:xfrm>
          <a:prstGeom prst="bentConnector3">
            <a:avLst>
              <a:gd name="adj1" fmla="val 98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F4CC97A-DB69-4DD7-B70F-DD0878BD4D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877127"/>
              </p:ext>
            </p:extLst>
          </p:nvPr>
        </p:nvGraphicFramePr>
        <p:xfrm>
          <a:off x="1345379" y="2277874"/>
          <a:ext cx="3630735" cy="1508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8BFFD63-21C7-4C7D-90B0-0433033874D8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077983" y="1981816"/>
            <a:ext cx="267396" cy="105011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D96745-12BC-4002-9E58-60C11CA8A7A0}"/>
              </a:ext>
            </a:extLst>
          </p:cNvPr>
          <p:cNvSpPr/>
          <p:nvPr/>
        </p:nvSpPr>
        <p:spPr>
          <a:xfrm>
            <a:off x="5292080" y="4587974"/>
            <a:ext cx="2160240" cy="256320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543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2219-A1F8-4048-BB46-A47BADD1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MSAL: Get access token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BFC4B-975E-4FDC-9A7D-8C6D3E851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PowerShell script</a:t>
            </a:r>
            <a:endParaRPr lang="sv-S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D3FBE3-02DB-4CFD-B1F6-CDD9E384310F}"/>
              </a:ext>
            </a:extLst>
          </p:cNvPr>
          <p:cNvGrpSpPr/>
          <p:nvPr/>
        </p:nvGrpSpPr>
        <p:grpSpPr>
          <a:xfrm>
            <a:off x="35496" y="1131591"/>
            <a:ext cx="9001000" cy="1446550"/>
            <a:chOff x="35496" y="1131591"/>
            <a:chExt cx="9001000" cy="14465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1A2C35-C26C-4508-B5DB-40F975B5CFA2}"/>
                </a:ext>
              </a:extLst>
            </p:cNvPr>
            <p:cNvSpPr txBox="1"/>
            <p:nvPr/>
          </p:nvSpPr>
          <p:spPr>
            <a:xfrm>
              <a:off x="35496" y="1131591"/>
              <a:ext cx="900100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v-SE" sz="1100" dirty="0"/>
                <a:t> </a:t>
              </a:r>
              <a:r>
                <a:rPr lang="sv-SE" sz="1100" dirty="0">
                  <a:solidFill>
                    <a:srgbClr val="A82D00"/>
                  </a:solidFill>
                  <a:latin typeface="Lucida Console" panose="020B0609040504020204" pitchFamily="49" charset="0"/>
                </a:rPr>
                <a:t>$</a:t>
              </a:r>
              <a:r>
                <a:rPr lang="sv-SE" sz="1100" dirty="0" err="1">
                  <a:solidFill>
                    <a:srgbClr val="A82D00"/>
                  </a:solidFill>
                  <a:latin typeface="Lucida Console" panose="020B0609040504020204" pitchFamily="49" charset="0"/>
                </a:rPr>
                <a:t>connectionDetails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696969"/>
                  </a:solidFill>
                  <a:latin typeface="Lucida Console" panose="020B0609040504020204" pitchFamily="49" charset="0"/>
                </a:rPr>
                <a:t>=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@{</a:t>
              </a:r>
            </a:p>
            <a:p>
              <a:r>
                <a:rPr lang="sv-SE" sz="11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'</a:t>
              </a:r>
              <a:r>
                <a:rPr lang="sv-SE" sz="11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TenantID</a:t>
              </a:r>
              <a:r>
                <a:rPr lang="sv-SE" sz="11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'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696969"/>
                  </a:solidFill>
                  <a:latin typeface="Lucida Console" panose="020B0609040504020204" pitchFamily="49" charset="0"/>
                </a:rPr>
                <a:t>=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'</a:t>
              </a:r>
              <a:r>
                <a:rPr lang="sv-SE" sz="11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yourTenantID</a:t>
              </a:r>
              <a:r>
                <a:rPr lang="sv-SE" sz="11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'</a:t>
              </a:r>
              <a:endParaRPr lang="sv-SE" sz="1100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  <a:p>
              <a:r>
                <a:rPr lang="sv-SE" sz="11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'</a:t>
              </a:r>
              <a:r>
                <a:rPr lang="sv-SE" sz="11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ClientID</a:t>
              </a:r>
              <a:r>
                <a:rPr lang="sv-SE" sz="11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'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696969"/>
                  </a:solidFill>
                  <a:latin typeface="Lucida Console" panose="020B0609040504020204" pitchFamily="49" charset="0"/>
                </a:rPr>
                <a:t>=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'</a:t>
              </a:r>
              <a:r>
                <a:rPr lang="sv-SE" sz="1100" dirty="0" err="1">
                  <a:solidFill>
                    <a:srgbClr val="8B0000"/>
                  </a:solidFill>
                  <a:latin typeface="Lucida Console" panose="020B0609040504020204" pitchFamily="49" charset="0"/>
                </a:rPr>
                <a:t>yourClientID</a:t>
              </a:r>
              <a:r>
                <a:rPr lang="sv-SE" sz="1100" dirty="0">
                  <a:solidFill>
                    <a:srgbClr val="8B0000"/>
                  </a:solidFill>
                  <a:latin typeface="Lucida Console" panose="020B0609040504020204" pitchFamily="49" charset="0"/>
                </a:rPr>
                <a:t>'</a:t>
              </a:r>
              <a:endParaRPr lang="sv-SE" sz="1100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  <a:p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}</a:t>
              </a:r>
            </a:p>
            <a:p>
              <a:endParaRPr lang="sv-SE" sz="1100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  <a:p>
              <a:r>
                <a:rPr lang="sv-SE" sz="1100" dirty="0">
                  <a:solidFill>
                    <a:srgbClr val="A82D00"/>
                  </a:solidFill>
                  <a:latin typeface="Lucida Console" panose="020B0609040504020204" pitchFamily="49" charset="0"/>
                </a:rPr>
                <a:t>$</a:t>
              </a:r>
              <a:r>
                <a:rPr lang="sv-SE" sz="1100" dirty="0" err="1">
                  <a:solidFill>
                    <a:srgbClr val="A82D00"/>
                  </a:solidFill>
                  <a:latin typeface="Lucida Console" panose="020B0609040504020204" pitchFamily="49" charset="0"/>
                </a:rPr>
                <a:t>MSALToken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696969"/>
                  </a:solidFill>
                  <a:latin typeface="Lucida Console" panose="020B0609040504020204" pitchFamily="49" charset="0"/>
                </a:rPr>
                <a:t>=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0000FF"/>
                  </a:solidFill>
                  <a:latin typeface="Lucida Console" panose="020B0609040504020204" pitchFamily="49" charset="0"/>
                </a:rPr>
                <a:t>Get-</a:t>
              </a:r>
              <a:r>
                <a:rPr lang="sv-SE" sz="1100" dirty="0" err="1">
                  <a:solidFill>
                    <a:srgbClr val="0000FF"/>
                  </a:solidFill>
                  <a:latin typeface="Lucida Console" panose="020B0609040504020204" pitchFamily="49" charset="0"/>
                </a:rPr>
                <a:t>MsalToken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000080"/>
                  </a:solidFill>
                  <a:latin typeface="Lucida Console" panose="020B0609040504020204" pitchFamily="49" charset="0"/>
                </a:rPr>
                <a:t>-</a:t>
              </a:r>
              <a:r>
                <a:rPr lang="sv-SE" sz="1100" dirty="0" err="1">
                  <a:solidFill>
                    <a:srgbClr val="000080"/>
                  </a:solidFill>
                  <a:latin typeface="Lucida Console" panose="020B0609040504020204" pitchFamily="49" charset="0"/>
                </a:rPr>
                <a:t>clientID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A82D00"/>
                  </a:solidFill>
                  <a:latin typeface="Lucida Console" panose="020B0609040504020204" pitchFamily="49" charset="0"/>
                </a:rPr>
                <a:t>$</a:t>
              </a:r>
              <a:r>
                <a:rPr lang="sv-SE" sz="1100" dirty="0" err="1">
                  <a:solidFill>
                    <a:srgbClr val="A82D00"/>
                  </a:solidFill>
                  <a:latin typeface="Lucida Console" panose="020B0609040504020204" pitchFamily="49" charset="0"/>
                </a:rPr>
                <a:t>connectionDetails</a:t>
              </a:r>
              <a:r>
                <a:rPr lang="sv-SE" sz="1100" dirty="0" err="1">
                  <a:solidFill>
                    <a:srgbClr val="696969"/>
                  </a:solidFill>
                  <a:latin typeface="Lucida Console" panose="020B0609040504020204" pitchFamily="49" charset="0"/>
                </a:rPr>
                <a:t>.</a:t>
              </a:r>
              <a:r>
                <a:rPr lang="sv-SE" sz="1100" dirty="0" err="1">
                  <a:solidFill>
                    <a:prstClr val="black"/>
                  </a:solidFill>
                  <a:latin typeface="Lucida Console" panose="020B0609040504020204" pitchFamily="49" charset="0"/>
                </a:rPr>
                <a:t>ClientID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000080"/>
                  </a:solidFill>
                  <a:latin typeface="Lucida Console" panose="020B0609040504020204" pitchFamily="49" charset="0"/>
                </a:rPr>
                <a:t>-</a:t>
              </a:r>
              <a:r>
                <a:rPr lang="sv-SE" sz="1100" dirty="0" err="1">
                  <a:solidFill>
                    <a:srgbClr val="000080"/>
                  </a:solidFill>
                  <a:latin typeface="Lucida Console" panose="020B0609040504020204" pitchFamily="49" charset="0"/>
                </a:rPr>
                <a:t>tenantID</a:t>
              </a:r>
              <a:r>
                <a:rPr lang="sv-SE" sz="1100" dirty="0">
                  <a:solidFill>
                    <a:prstClr val="black"/>
                  </a:solidFill>
                  <a:latin typeface="Lucida Console" panose="020B0609040504020204" pitchFamily="49" charset="0"/>
                </a:rPr>
                <a:t> </a:t>
              </a:r>
              <a:r>
                <a:rPr lang="sv-SE" sz="1100" dirty="0">
                  <a:solidFill>
                    <a:srgbClr val="A82D00"/>
                  </a:solidFill>
                  <a:latin typeface="Lucida Console" panose="020B0609040504020204" pitchFamily="49" charset="0"/>
                </a:rPr>
                <a:t>$</a:t>
              </a:r>
              <a:r>
                <a:rPr lang="sv-SE" sz="1100" dirty="0" err="1">
                  <a:solidFill>
                    <a:srgbClr val="A82D00"/>
                  </a:solidFill>
                  <a:latin typeface="Lucida Console" panose="020B0609040504020204" pitchFamily="49" charset="0"/>
                </a:rPr>
                <a:t>connectionDetails</a:t>
              </a:r>
              <a:r>
                <a:rPr lang="sv-SE" sz="1100" dirty="0" err="1">
                  <a:solidFill>
                    <a:srgbClr val="696969"/>
                  </a:solidFill>
                  <a:latin typeface="Lucida Console" panose="020B0609040504020204" pitchFamily="49" charset="0"/>
                </a:rPr>
                <a:t>.</a:t>
              </a:r>
              <a:r>
                <a:rPr lang="sv-SE" sz="1100" dirty="0" err="1">
                  <a:solidFill>
                    <a:prstClr val="black"/>
                  </a:solidFill>
                  <a:latin typeface="Lucida Console" panose="020B0609040504020204" pitchFamily="49" charset="0"/>
                </a:rPr>
                <a:t>TenantID</a:t>
              </a:r>
              <a:endParaRPr lang="sv-SE" sz="1100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  <a:p>
              <a:endParaRPr lang="sv-SE" sz="1100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  <a:p>
              <a:r>
                <a:rPr lang="sv-SE" sz="1100" dirty="0">
                  <a:solidFill>
                    <a:srgbClr val="A82D00"/>
                  </a:solidFill>
                  <a:latin typeface="Lucida Console" panose="020B0609040504020204" pitchFamily="49" charset="0"/>
                </a:rPr>
                <a:t>$</a:t>
              </a:r>
              <a:r>
                <a:rPr lang="sv-SE" sz="1100" dirty="0" err="1">
                  <a:solidFill>
                    <a:srgbClr val="A82D00"/>
                  </a:solidFill>
                  <a:latin typeface="Lucida Console" panose="020B0609040504020204" pitchFamily="49" charset="0"/>
                </a:rPr>
                <a:t>MSALToken</a:t>
              </a:r>
              <a:r>
                <a:rPr lang="sv-SE" sz="1100" dirty="0" err="1">
                  <a:solidFill>
                    <a:srgbClr val="696969"/>
                  </a:solidFill>
                  <a:latin typeface="Lucida Console" panose="020B0609040504020204" pitchFamily="49" charset="0"/>
                </a:rPr>
                <a:t>.</a:t>
              </a:r>
              <a:r>
                <a:rPr lang="sv-SE" sz="1100" dirty="0" err="1">
                  <a:solidFill>
                    <a:prstClr val="black"/>
                  </a:solidFill>
                  <a:latin typeface="Lucida Console" panose="020B0609040504020204" pitchFamily="49" charset="0"/>
                </a:rPr>
                <a:t>AccessToken</a:t>
              </a:r>
              <a:endParaRPr lang="sv-SE" sz="1100" dirty="0">
                <a:solidFill>
                  <a:prstClr val="black"/>
                </a:solidFill>
                <a:latin typeface="Lucida Console" panose="020B0609040504020204" pitchFamily="49" charset="0"/>
              </a:endParaRP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6E169495-9154-4233-A853-5D26EB649D8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11760" y="1563640"/>
              <a:ext cx="2664296" cy="432046"/>
            </a:xfrm>
            <a:prstGeom prst="bentConnector3">
              <a:avLst>
                <a:gd name="adj1" fmla="val -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BF9984A0-1C08-4CA7-AE24-338FEEA3800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11760" y="1419623"/>
              <a:ext cx="6048672" cy="576065"/>
            </a:xfrm>
            <a:prstGeom prst="bentConnector3">
              <a:avLst>
                <a:gd name="adj1" fmla="val 8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4F7108-18E5-4839-80F7-D28C6E5A90DC}"/>
              </a:ext>
            </a:extLst>
          </p:cNvPr>
          <p:cNvSpPr txBox="1"/>
          <p:nvPr/>
        </p:nvSpPr>
        <p:spPr>
          <a:xfrm>
            <a:off x="42020" y="1124050"/>
            <a:ext cx="9001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100" dirty="0"/>
              <a:t> </a:t>
            </a:r>
            <a:r>
              <a:rPr lang="sv-SE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sv-SE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connectionDetails</a:t>
            </a:r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sv-SE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TenantID</a:t>
            </a:r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sv-SE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yourTenantID</a:t>
            </a:r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endParaRPr lang="sv-SE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sv-SE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ClientID</a:t>
            </a:r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sv-SE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yourClientID</a:t>
            </a:r>
            <a:r>
              <a:rPr lang="sv-SE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endParaRPr lang="sv-SE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sv-SE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sv-SE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MSALToken</a:t>
            </a:r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sv-SE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MsalToken</a:t>
            </a:r>
            <a:r>
              <a:rPr lang="sv-SE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@connectionDetails</a:t>
            </a:r>
            <a:endParaRPr lang="sv-SE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sv-SE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sv-SE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MSALToken</a:t>
            </a:r>
            <a:r>
              <a:rPr lang="sv-SE" sz="11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sv-SE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AccessToken</a:t>
            </a:r>
            <a:endParaRPr lang="sv-SE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1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51A4C-A835-4F71-A7F1-36ED975DFB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1520" y="2643758"/>
            <a:ext cx="8352928" cy="555625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Use PowerShell to acquire access token</a:t>
            </a:r>
            <a:endParaRPr lang="sv-SE" sz="5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AF2E0-C094-4A08-9D1B-8D60E91106EF}"/>
              </a:ext>
            </a:extLst>
          </p:cNvPr>
          <p:cNvSpPr txBox="1"/>
          <p:nvPr/>
        </p:nvSpPr>
        <p:spPr>
          <a:xfrm>
            <a:off x="5220072" y="1779662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Demo </a:t>
            </a:r>
            <a:endParaRPr lang="sv-SE" sz="6000" dirty="0"/>
          </a:p>
        </p:txBody>
      </p:sp>
    </p:spTree>
    <p:extLst>
      <p:ext uri="{BB962C8B-B14F-4D97-AF65-F5344CB8AC3E}">
        <p14:creationId xmlns:p14="http://schemas.microsoft.com/office/powerpoint/2010/main" val="407994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AADE-4E40-439E-80CB-15EC539E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MSAL access token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2F5CD-A695-4493-8EFE-9664E0CD7A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Delegated permissions</a:t>
            </a:r>
            <a:endParaRPr lang="sv-SE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FA23A5-CFD6-429B-9ABF-5C1582084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46" y="987574"/>
            <a:ext cx="5172908" cy="41203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1AFC6A5-E011-4EC9-9A86-9100CA687EAB}"/>
              </a:ext>
            </a:extLst>
          </p:cNvPr>
          <p:cNvGrpSpPr/>
          <p:nvPr/>
        </p:nvGrpSpPr>
        <p:grpSpPr>
          <a:xfrm>
            <a:off x="1619672" y="2180354"/>
            <a:ext cx="5832648" cy="782792"/>
            <a:chOff x="0" y="162605"/>
            <a:chExt cx="5184576" cy="78279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7DB0B64-3CC3-4518-B335-32927F7798A2}"/>
                </a:ext>
              </a:extLst>
            </p:cNvPr>
            <p:cNvSpPr/>
            <p:nvPr/>
          </p:nvSpPr>
          <p:spPr>
            <a:xfrm>
              <a:off x="0" y="162605"/>
              <a:ext cx="5184576" cy="78279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A87B30C4-FF88-4D05-981B-A5B7582F16B3}"/>
                </a:ext>
              </a:extLst>
            </p:cNvPr>
            <p:cNvSpPr txBox="1"/>
            <p:nvPr/>
          </p:nvSpPr>
          <p:spPr>
            <a:xfrm>
              <a:off x="38213" y="200818"/>
              <a:ext cx="5108150" cy="70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Now we have our access token! 😃</a:t>
              </a:r>
              <a:endParaRPr lang="sv-SE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91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51A4C-A835-4F71-A7F1-36ED975DFB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3528" y="3147814"/>
            <a:ext cx="8102724" cy="555625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MEM Portal, GE and PS</a:t>
            </a:r>
            <a:endParaRPr lang="sv-SE" sz="5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A76B0-359C-405E-971D-11FD8E583946}"/>
              </a:ext>
            </a:extLst>
          </p:cNvPr>
          <p:cNvSpPr txBox="1"/>
          <p:nvPr/>
        </p:nvSpPr>
        <p:spPr>
          <a:xfrm>
            <a:off x="4572000" y="2211710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Demo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1221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9F4E-147D-43FB-8AED-61E9663F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Portal/GE</a:t>
            </a:r>
            <a:r>
              <a:rPr lang="en-US"/>
              <a:t>/PowerShell</a:t>
            </a:r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726EC-B7CD-4B28-9EA8-CBAF27AE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276376"/>
            <a:ext cx="3859007" cy="2159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1BE0F-E954-47D0-A6DC-B5057B2BF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276376"/>
            <a:ext cx="3771469" cy="2159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25769D-266A-4442-B3C0-88856A0DA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182" y="3616306"/>
            <a:ext cx="4517636" cy="1403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6426A-8C58-4C12-A505-4D62770C043B}"/>
              </a:ext>
            </a:extLst>
          </p:cNvPr>
          <p:cNvSpPr/>
          <p:nvPr/>
        </p:nvSpPr>
        <p:spPr>
          <a:xfrm>
            <a:off x="755576" y="1276376"/>
            <a:ext cx="3771469" cy="2159470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913348-6482-4C74-BF20-F85D8314E8AB}"/>
              </a:ext>
            </a:extLst>
          </p:cNvPr>
          <p:cNvSpPr/>
          <p:nvPr/>
        </p:nvSpPr>
        <p:spPr>
          <a:xfrm>
            <a:off x="4633921" y="1491630"/>
            <a:ext cx="3859007" cy="194421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C56DF79-FAF7-45EB-9AEB-AF495AD93C46}"/>
              </a:ext>
            </a:extLst>
          </p:cNvPr>
          <p:cNvCxnSpPr>
            <a:cxnSpLocks/>
          </p:cNvCxnSpPr>
          <p:nvPr/>
        </p:nvCxnSpPr>
        <p:spPr>
          <a:xfrm>
            <a:off x="2555776" y="3507854"/>
            <a:ext cx="1656184" cy="1224136"/>
          </a:xfrm>
          <a:prstGeom prst="bentConnector3">
            <a:avLst>
              <a:gd name="adj1" fmla="val 10003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49929E7-F4F3-48C5-B357-22DF08F223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55976" y="3507854"/>
            <a:ext cx="2088232" cy="1224136"/>
          </a:xfrm>
          <a:prstGeom prst="bentConnector3">
            <a:avLst>
              <a:gd name="adj1" fmla="val 999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59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ACE182-7860-446A-9950-E0594D72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sv-SE" sz="3200" dirty="0">
                <a:cs typeface="Arial"/>
              </a:rPr>
              <a:t>Azure </a:t>
            </a:r>
            <a:r>
              <a:rPr lang="sv-SE" sz="3200" dirty="0" err="1">
                <a:cs typeface="Arial"/>
              </a:rPr>
              <a:t>Key</a:t>
            </a:r>
            <a:r>
              <a:rPr lang="sv-SE" sz="3200" dirty="0">
                <a:cs typeface="Arial"/>
              </a:rPr>
              <a:t> </a:t>
            </a:r>
            <a:r>
              <a:rPr lang="sv-SE" sz="3200" dirty="0" err="1">
                <a:cs typeface="Arial"/>
              </a:rPr>
              <a:t>Vault</a:t>
            </a:r>
            <a:r>
              <a:rPr lang="sv-SE" sz="3200" dirty="0">
                <a:cs typeface="Arial"/>
              </a:rPr>
              <a:t> and MS Graph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51C79F0-E413-426D-80B4-CE77C4B4D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sv-SE" dirty="0" err="1">
                <a:cs typeface="Arial"/>
              </a:rPr>
              <a:t>Acquire</a:t>
            </a:r>
            <a:r>
              <a:rPr lang="sv-SE" dirty="0">
                <a:cs typeface="Arial"/>
              </a:rPr>
              <a:t> tokens to </a:t>
            </a:r>
            <a:r>
              <a:rPr lang="sv-SE" dirty="0" err="1">
                <a:cs typeface="Arial"/>
              </a:rPr>
              <a:t>gain</a:t>
            </a:r>
            <a:r>
              <a:rPr lang="sv-SE" dirty="0">
                <a:cs typeface="Arial"/>
              </a:rPr>
              <a:t> </a:t>
            </a:r>
            <a:r>
              <a:rPr lang="sv-SE" dirty="0" err="1">
                <a:cs typeface="Arial"/>
              </a:rPr>
              <a:t>secure</a:t>
            </a:r>
            <a:r>
              <a:rPr lang="sv-SE" dirty="0">
                <a:cs typeface="Arial"/>
              </a:rPr>
              <a:t> access to Microsoft Graph!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A0E6C4F-1DE9-4350-B9E2-8D2E5D693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922975"/>
            <a:ext cx="1577736" cy="1183302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F4CC97A-DB69-4DD7-B70F-DD0878BD4D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835224"/>
              </p:ext>
            </p:extLst>
          </p:nvPr>
        </p:nvGraphicFramePr>
        <p:xfrm>
          <a:off x="755576" y="1229454"/>
          <a:ext cx="7632848" cy="268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BE4ACAF-8A89-4DBA-BE41-2E80AD645D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308365"/>
              </p:ext>
            </p:extLst>
          </p:nvPr>
        </p:nvGraphicFramePr>
        <p:xfrm>
          <a:off x="1331640" y="4247452"/>
          <a:ext cx="7056784" cy="608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23500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9CAA-EF64-44EB-B291-5BA469DB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Azure </a:t>
            </a:r>
            <a:r>
              <a:rPr lang="en-US" sz="2400" dirty="0" err="1"/>
              <a:t>KeyVault</a:t>
            </a:r>
            <a:r>
              <a:rPr lang="en-US" sz="2400" dirty="0"/>
              <a:t> Secret gif</a:t>
            </a:r>
            <a:endParaRPr lang="sv-SE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B7DB5-62D8-4257-A0B3-67C7432BF7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2456DD-975B-4267-9AB4-1CF4073E3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45292"/>
            <a:ext cx="5112568" cy="41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34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75606"/>
            <a:ext cx="4572000" cy="32403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 flipH="1">
            <a:off x="535576" y="1779662"/>
            <a:ext cx="2884296" cy="532151"/>
            <a:chOff x="803640" y="3362835"/>
            <a:chExt cx="2062500" cy="532151"/>
          </a:xfrm>
        </p:grpSpPr>
        <p:sp>
          <p:nvSpPr>
            <p:cNvPr id="11" name="TextBox 10"/>
            <p:cNvSpPr txBox="1"/>
            <p:nvPr/>
          </p:nvSpPr>
          <p:spPr>
            <a:xfrm>
              <a:off x="806483" y="3617987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Users, policies, reports etc..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Repetitive tasks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flipH="1">
            <a:off x="535576" y="2547353"/>
            <a:ext cx="2884296" cy="543624"/>
            <a:chOff x="803640" y="3362835"/>
            <a:chExt cx="2062500" cy="543624"/>
          </a:xfrm>
        </p:grpSpPr>
        <p:sp>
          <p:nvSpPr>
            <p:cNvPr id="14" name="TextBox 13"/>
            <p:cNvSpPr txBox="1"/>
            <p:nvPr/>
          </p:nvSpPr>
          <p:spPr>
            <a:xfrm>
              <a:off x="806483" y="3629460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Manual, test, automate, reuse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Work smarter, not harder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flipH="1">
            <a:off x="535576" y="3369056"/>
            <a:ext cx="2884296" cy="470000"/>
            <a:chOff x="803640" y="3416847"/>
            <a:chExt cx="2062500" cy="470000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09848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Be creative and (slightly) crazy ;-)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6483" y="3416847"/>
              <a:ext cx="205965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Have fun!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6520CF-3065-4B69-BFA3-229719BEF09A}"/>
              </a:ext>
            </a:extLst>
          </p:cNvPr>
          <p:cNvGrpSpPr/>
          <p:nvPr/>
        </p:nvGrpSpPr>
        <p:grpSpPr>
          <a:xfrm>
            <a:off x="3707904" y="1866981"/>
            <a:ext cx="504056" cy="504055"/>
            <a:chOff x="3635896" y="1508125"/>
            <a:chExt cx="504056" cy="504055"/>
          </a:xfrm>
        </p:grpSpPr>
        <p:sp>
          <p:nvSpPr>
            <p:cNvPr id="6" name="Oval 5"/>
            <p:cNvSpPr/>
            <p:nvPr/>
          </p:nvSpPr>
          <p:spPr>
            <a:xfrm flipH="1">
              <a:off x="3635897" y="1508125"/>
              <a:ext cx="504055" cy="504055"/>
            </a:xfrm>
            <a:prstGeom prst="ellipse">
              <a:avLst/>
            </a:prstGeom>
            <a:solidFill>
              <a:srgbClr val="FF4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flipH="1">
              <a:off x="3635896" y="1575486"/>
              <a:ext cx="5040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E86406-C1C9-4B87-9882-3BE32E7AB52F}"/>
              </a:ext>
            </a:extLst>
          </p:cNvPr>
          <p:cNvGrpSpPr/>
          <p:nvPr/>
        </p:nvGrpSpPr>
        <p:grpSpPr>
          <a:xfrm>
            <a:off x="3707904" y="2634672"/>
            <a:ext cx="504056" cy="504055"/>
            <a:chOff x="3635896" y="2275816"/>
            <a:chExt cx="504056" cy="504055"/>
          </a:xfrm>
        </p:grpSpPr>
        <p:sp>
          <p:nvSpPr>
            <p:cNvPr id="7" name="Oval 6"/>
            <p:cNvSpPr/>
            <p:nvPr/>
          </p:nvSpPr>
          <p:spPr>
            <a:xfrm flipH="1">
              <a:off x="3635897" y="2275816"/>
              <a:ext cx="504055" cy="504055"/>
            </a:xfrm>
            <a:prstGeom prst="ellipse">
              <a:avLst/>
            </a:prstGeom>
            <a:solidFill>
              <a:srgbClr val="FF4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3635896" y="2343177"/>
              <a:ext cx="5040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D64094-6407-43A0-AE43-533C81B589C5}"/>
              </a:ext>
            </a:extLst>
          </p:cNvPr>
          <p:cNvGrpSpPr/>
          <p:nvPr/>
        </p:nvGrpSpPr>
        <p:grpSpPr>
          <a:xfrm>
            <a:off x="3707904" y="3402363"/>
            <a:ext cx="504056" cy="504055"/>
            <a:chOff x="3635896" y="3043507"/>
            <a:chExt cx="504056" cy="504055"/>
          </a:xfrm>
        </p:grpSpPr>
        <p:sp>
          <p:nvSpPr>
            <p:cNvPr id="8" name="Oval 7"/>
            <p:cNvSpPr/>
            <p:nvPr/>
          </p:nvSpPr>
          <p:spPr>
            <a:xfrm flipH="1">
              <a:off x="3635897" y="3043507"/>
              <a:ext cx="504055" cy="504055"/>
            </a:xfrm>
            <a:prstGeom prst="ellipse">
              <a:avLst/>
            </a:prstGeom>
            <a:solidFill>
              <a:srgbClr val="FF4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3635896" y="3110868"/>
              <a:ext cx="50405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-36789"/>
            <a:ext cx="301985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Microsoft Graph, </a:t>
            </a:r>
            <a:r>
              <a:rPr lang="en-US" altLang="ko-KR" sz="2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PowerShell,</a:t>
            </a:r>
          </a:p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Intune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37" name="Picture Placeholder 36" descr="Text&#10;&#10;Description automatically generated with medium confidence">
            <a:extLst>
              <a:ext uri="{FF2B5EF4-FFF2-40B4-BE49-F238E27FC236}">
                <a16:creationId xmlns:a16="http://schemas.microsoft.com/office/drawing/2014/main" id="{96ED9427-F01D-4ACA-9AD9-FDB7BFBFCD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"/>
          <a:stretch/>
        </p:blipFill>
        <p:spPr>
          <a:xfrm>
            <a:off x="5140112" y="1203599"/>
            <a:ext cx="3511110" cy="2310476"/>
          </a:xfrm>
        </p:spPr>
      </p:pic>
    </p:spTree>
    <p:extLst>
      <p:ext uri="{BB962C8B-B14F-4D97-AF65-F5344CB8AC3E}">
        <p14:creationId xmlns:p14="http://schemas.microsoft.com/office/powerpoint/2010/main" val="1774999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388D2A-0A7F-4B39-A35D-ECFBCBF1E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33" y="75762"/>
            <a:ext cx="3408545" cy="259228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169706-25B3-463D-BA89-DE8932B0E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0" y="1059582"/>
            <a:ext cx="3445614" cy="352839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EE88E5D-B5D0-43B8-BF08-BE0EB8FC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7880"/>
            <a:ext cx="3091447" cy="271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055CA08-E8F3-4687-ACFA-54BC3C1F8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468" y="565287"/>
            <a:ext cx="3353035" cy="3436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838DD-C4B9-47EA-85DE-5EAF29EA5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875" y="2355329"/>
            <a:ext cx="3353035" cy="2735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4A166-50DC-4765-AF0A-9F40A9B3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2224893"/>
            <a:ext cx="4824536" cy="987573"/>
          </a:xfrm>
        </p:spPr>
        <p:txBody>
          <a:bodyPr/>
          <a:lstStyle/>
          <a:p>
            <a:r>
              <a:rPr lang="en-US" sz="8000" dirty="0">
                <a:highlight>
                  <a:srgbClr val="032A73"/>
                </a:highlight>
              </a:rPr>
              <a:t>Have fun!</a:t>
            </a:r>
            <a:endParaRPr lang="sv-SE" sz="8000" dirty="0">
              <a:highlight>
                <a:srgbClr val="032A73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3162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wearing a hat and glasses&#10;&#10;Description automatically generated with medium confidence">
            <a:extLst>
              <a:ext uri="{FF2B5EF4-FFF2-40B4-BE49-F238E27FC236}">
                <a16:creationId xmlns:a16="http://schemas.microsoft.com/office/drawing/2014/main" id="{1EB34B45-AD69-B646-AB7D-CCE64D5E872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5C48B-AC87-2642-83B8-10AC6B456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928" y="2823481"/>
            <a:ext cx="2291856" cy="461665"/>
          </a:xfrm>
        </p:spPr>
        <p:txBody>
          <a:bodyPr/>
          <a:lstStyle/>
          <a:p>
            <a:r>
              <a:rPr lang="en-GB" dirty="0"/>
              <a:t>Nicklas </a:t>
            </a:r>
            <a:r>
              <a:rPr lang="en-GB" dirty="0" err="1"/>
              <a:t>Ahlberg</a:t>
            </a:r>
            <a:endParaRPr lang="en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2FE9C-0AB8-0245-88D2-74CFAF5549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sz="1800" b="1" dirty="0"/>
              <a:t>Intune + PowerShell + MS Graph</a:t>
            </a:r>
            <a:r>
              <a:rPr lang="en-US" sz="1800" dirty="0"/>
              <a:t> </a:t>
            </a:r>
            <a:endParaRPr lang="en-E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E66D2-3851-6147-96E3-3B75AA45B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226" y="3305692"/>
            <a:ext cx="2354566" cy="306843"/>
          </a:xfrm>
        </p:spPr>
        <p:txBody>
          <a:bodyPr/>
          <a:lstStyle/>
          <a:p>
            <a:r>
              <a:rPr lang="en-GB" sz="1400" dirty="0"/>
              <a:t>MVP- Enterprise Mobility </a:t>
            </a:r>
            <a:endParaRPr lang="en-E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3DF9C9-8901-2D4C-849D-B7C47699CF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84200" y="2794248"/>
            <a:ext cx="3227960" cy="461665"/>
          </a:xfrm>
        </p:spPr>
        <p:txBody>
          <a:bodyPr/>
          <a:lstStyle/>
          <a:p>
            <a:r>
              <a:rPr lang="en-GB" dirty="0"/>
              <a:t>Damien Van </a:t>
            </a:r>
            <a:r>
              <a:rPr lang="en-GB" dirty="0" err="1"/>
              <a:t>Robaeys</a:t>
            </a:r>
            <a:endParaRPr lang="en-E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B1C11F5-12A0-6F41-9FB3-B54B9B97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93498" y="3276459"/>
            <a:ext cx="3290670" cy="306843"/>
          </a:xfrm>
        </p:spPr>
        <p:txBody>
          <a:bodyPr/>
          <a:lstStyle/>
          <a:p>
            <a:r>
              <a:rPr lang="en-GB" sz="1400" dirty="0"/>
              <a:t>Consultant Modern Workplace</a:t>
            </a:r>
            <a:endParaRPr lang="en-ES" sz="1100" dirty="0"/>
          </a:p>
        </p:txBody>
      </p:sp>
      <p:pic>
        <p:nvPicPr>
          <p:cNvPr id="32" name="Picture Placeholder 31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779BCD2B-C5AA-044B-B451-BA213176376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/>
        </p:blipFill>
        <p:spPr/>
      </p:pic>
    </p:spTree>
    <p:extLst>
      <p:ext uri="{BB962C8B-B14F-4D97-AF65-F5344CB8AC3E}">
        <p14:creationId xmlns:p14="http://schemas.microsoft.com/office/powerpoint/2010/main" val="4131337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888" y="1203598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you!!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836888" y="1745754"/>
            <a:ext cx="3470076" cy="321940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all our sponsors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26DD3D8-D59E-C540-B354-2549903EA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08" y="2101602"/>
            <a:ext cx="165618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2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4283968" cy="473576"/>
          </a:xfrm>
        </p:spPr>
        <p:txBody>
          <a:bodyPr/>
          <a:lstStyle/>
          <a:p>
            <a:r>
              <a:rPr lang="en-US" altLang="ko-KR" sz="2800" dirty="0"/>
              <a:t>Microsoft Graph, PowerShell, </a:t>
            </a:r>
            <a:br>
              <a:rPr lang="en-US" altLang="ko-KR" sz="2800" dirty="0"/>
            </a:br>
            <a:r>
              <a:rPr lang="en-US" altLang="ko-KR" sz="2800" dirty="0"/>
              <a:t>Intune</a:t>
            </a:r>
            <a:endParaRPr lang="ko-KR" altLang="en-US" sz="2800" dirty="0"/>
          </a:p>
        </p:txBody>
      </p:sp>
      <p:sp>
        <p:nvSpPr>
          <p:cNvPr id="4" name="Freeform 3"/>
          <p:cNvSpPr/>
          <p:nvPr/>
        </p:nvSpPr>
        <p:spPr>
          <a:xfrm>
            <a:off x="5025036" y="2152650"/>
            <a:ext cx="343094" cy="840698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57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E28A7D-3955-433C-B98F-4EBC864B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Microsoft Graph, PowerShell and Intune</a:t>
            </a:r>
            <a:endParaRPr lang="sv-SE" sz="32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5615FB2-04DF-41D3-8188-690E071BC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3347008"/>
              </p:ext>
            </p:extLst>
          </p:nvPr>
        </p:nvGraphicFramePr>
        <p:xfrm>
          <a:off x="539552" y="1707654"/>
          <a:ext cx="4320480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18C0E8C-8730-48DB-8282-2E39BF822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870451"/>
              </p:ext>
            </p:extLst>
          </p:nvPr>
        </p:nvGraphicFramePr>
        <p:xfrm>
          <a:off x="3419872" y="3939902"/>
          <a:ext cx="527737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6A9B0D2-013F-4182-8D19-821823160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360862"/>
              </p:ext>
            </p:extLst>
          </p:nvPr>
        </p:nvGraphicFramePr>
        <p:xfrm>
          <a:off x="1835696" y="2715766"/>
          <a:ext cx="4574380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51749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1" grpId="0">
        <p:bldAsOne/>
      </p:bldGraphic>
      <p:bldGraphic spid="1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106688" y="1611263"/>
            <a:ext cx="2930624" cy="2930624"/>
            <a:chOff x="3106688" y="1611263"/>
            <a:chExt cx="2930624" cy="2930624"/>
          </a:xfrm>
        </p:grpSpPr>
        <p:sp>
          <p:nvSpPr>
            <p:cNvPr id="4" name="Block Arc 3"/>
            <p:cNvSpPr/>
            <p:nvPr/>
          </p:nvSpPr>
          <p:spPr>
            <a:xfrm>
              <a:off x="3106688" y="1611263"/>
              <a:ext cx="2930624" cy="2930624"/>
            </a:xfrm>
            <a:prstGeom prst="blockArc">
              <a:avLst>
                <a:gd name="adj1" fmla="val 7959705"/>
                <a:gd name="adj2" fmla="val 2586138"/>
                <a:gd name="adj3" fmla="val 65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13830327">
              <a:off x="5230269" y="3931869"/>
              <a:ext cx="396900" cy="34215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FA467E-BDE0-4AF1-89FB-CD971E163B04}"/>
              </a:ext>
            </a:extLst>
          </p:cNvPr>
          <p:cNvGrpSpPr/>
          <p:nvPr/>
        </p:nvGrpSpPr>
        <p:grpSpPr>
          <a:xfrm>
            <a:off x="5609372" y="3076575"/>
            <a:ext cx="537366" cy="537366"/>
            <a:chOff x="5609372" y="3076575"/>
            <a:chExt cx="537366" cy="537366"/>
          </a:xfrm>
        </p:grpSpPr>
        <p:sp>
          <p:nvSpPr>
            <p:cNvPr id="9" name="Oval 8"/>
            <p:cNvSpPr/>
            <p:nvPr/>
          </p:nvSpPr>
          <p:spPr>
            <a:xfrm>
              <a:off x="5609372" y="3076575"/>
              <a:ext cx="537366" cy="5373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Left Arrow 1"/>
            <p:cNvSpPr>
              <a:spLocks noChangeAspect="1"/>
            </p:cNvSpPr>
            <p:nvPr/>
          </p:nvSpPr>
          <p:spPr>
            <a:xfrm>
              <a:off x="5722382" y="3186575"/>
              <a:ext cx="305058" cy="296916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74911" y="1527578"/>
            <a:ext cx="2595432" cy="549345"/>
            <a:chOff x="2109233" y="4283314"/>
            <a:chExt cx="3651884" cy="549345"/>
          </a:xfrm>
        </p:grpSpPr>
        <p:sp>
          <p:nvSpPr>
            <p:cNvPr id="22" name="TextBox 21"/>
            <p:cNvSpPr txBox="1"/>
            <p:nvPr/>
          </p:nvSpPr>
          <p:spPr>
            <a:xfrm>
              <a:off x="2109233" y="4555660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the config to a script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Create script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90321" y="2916588"/>
            <a:ext cx="2602159" cy="697353"/>
            <a:chOff x="2099768" y="4283314"/>
            <a:chExt cx="3661349" cy="697353"/>
          </a:xfrm>
        </p:grpSpPr>
        <p:sp>
          <p:nvSpPr>
            <p:cNvPr id="25" name="TextBox 24"/>
            <p:cNvSpPr txBox="1"/>
            <p:nvPr/>
          </p:nvSpPr>
          <p:spPr>
            <a:xfrm>
              <a:off x="2099768" y="4519002"/>
              <a:ext cx="364745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Next time you need to do the same task again, just run the script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Reuse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8937" y="1527579"/>
            <a:ext cx="2592287" cy="765847"/>
            <a:chOff x="2113658" y="4283314"/>
            <a:chExt cx="3647460" cy="765847"/>
          </a:xfrm>
        </p:grpSpPr>
        <p:sp>
          <p:nvSpPr>
            <p:cNvPr id="28" name="TextBox 27"/>
            <p:cNvSpPr txBox="1"/>
            <p:nvPr/>
          </p:nvSpPr>
          <p:spPr>
            <a:xfrm>
              <a:off x="2113659" y="4587496"/>
              <a:ext cx="364745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Apply the configuration to make sure it works as intended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Apply it once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1520" y="2907921"/>
            <a:ext cx="2592288" cy="765847"/>
            <a:chOff x="2113657" y="4283314"/>
            <a:chExt cx="3647460" cy="765847"/>
          </a:xfrm>
        </p:grpSpPr>
        <p:sp>
          <p:nvSpPr>
            <p:cNvPr id="31" name="TextBox 30"/>
            <p:cNvSpPr txBox="1"/>
            <p:nvPr/>
          </p:nvSpPr>
          <p:spPr>
            <a:xfrm>
              <a:off x="2113657" y="4587496"/>
              <a:ext cx="364745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configuration manually as the first step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Set it up manually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69809" y="2427734"/>
            <a:ext cx="239105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Manual,  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Test,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Automate, Reuse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4B51F401-B48B-2D4F-996D-C41E6BE4E8E2}"/>
              </a:ext>
            </a:extLst>
          </p:cNvPr>
          <p:cNvSpPr txBox="1">
            <a:spLocks/>
          </p:cNvSpPr>
          <p:nvPr/>
        </p:nvSpPr>
        <p:spPr>
          <a:xfrm>
            <a:off x="251520" y="85378"/>
            <a:ext cx="72008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dirty="0">
                <a:solidFill>
                  <a:schemeClr val="bg1"/>
                </a:solidFill>
              </a:rPr>
              <a:t>Smarter…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B41E19-451B-4435-B420-8358F2B29027}"/>
              </a:ext>
            </a:extLst>
          </p:cNvPr>
          <p:cNvGrpSpPr/>
          <p:nvPr/>
        </p:nvGrpSpPr>
        <p:grpSpPr>
          <a:xfrm>
            <a:off x="5042746" y="1687986"/>
            <a:ext cx="537366" cy="537366"/>
            <a:chOff x="5042746" y="1687986"/>
            <a:chExt cx="537366" cy="537366"/>
          </a:xfrm>
        </p:grpSpPr>
        <p:sp>
          <p:nvSpPr>
            <p:cNvPr id="8" name="Oval 7"/>
            <p:cNvSpPr/>
            <p:nvPr/>
          </p:nvSpPr>
          <p:spPr>
            <a:xfrm>
              <a:off x="5042746" y="1687986"/>
              <a:ext cx="537366" cy="5373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50D70669-4CD6-4843-9F8A-E48175BFBE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0652" y="1786665"/>
              <a:ext cx="334893" cy="337690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D8A6C8-B460-4381-81B4-4B875E48A866}"/>
              </a:ext>
            </a:extLst>
          </p:cNvPr>
          <p:cNvGrpSpPr/>
          <p:nvPr/>
        </p:nvGrpSpPr>
        <p:grpSpPr>
          <a:xfrm>
            <a:off x="2992642" y="3076575"/>
            <a:ext cx="537366" cy="537366"/>
            <a:chOff x="2992642" y="3076575"/>
            <a:chExt cx="537366" cy="537366"/>
          </a:xfrm>
        </p:grpSpPr>
        <p:sp>
          <p:nvSpPr>
            <p:cNvPr id="6" name="Oval 5"/>
            <p:cNvSpPr/>
            <p:nvPr/>
          </p:nvSpPr>
          <p:spPr>
            <a:xfrm>
              <a:off x="2992642" y="3076575"/>
              <a:ext cx="537366" cy="5373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rapezoid 13">
              <a:extLst>
                <a:ext uri="{FF2B5EF4-FFF2-40B4-BE49-F238E27FC236}">
                  <a16:creationId xmlns:a16="http://schemas.microsoft.com/office/drawing/2014/main" id="{2A704104-4B6D-4279-BC5A-F47D10D372BE}"/>
                </a:ext>
              </a:extLst>
            </p:cNvPr>
            <p:cNvSpPr/>
            <p:nvPr/>
          </p:nvSpPr>
          <p:spPr>
            <a:xfrm>
              <a:off x="3079464" y="3182055"/>
              <a:ext cx="361838" cy="305956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C7678D-0FA9-4401-A9D3-AE98D9F9005C}"/>
              </a:ext>
            </a:extLst>
          </p:cNvPr>
          <p:cNvGrpSpPr/>
          <p:nvPr/>
        </p:nvGrpSpPr>
        <p:grpSpPr>
          <a:xfrm>
            <a:off x="3506808" y="1687986"/>
            <a:ext cx="537366" cy="537366"/>
            <a:chOff x="3506808" y="1687986"/>
            <a:chExt cx="537366" cy="537366"/>
          </a:xfrm>
          <a:solidFill>
            <a:schemeClr val="accent1"/>
          </a:solidFill>
        </p:grpSpPr>
        <p:sp>
          <p:nvSpPr>
            <p:cNvPr id="7" name="Oval 6"/>
            <p:cNvSpPr/>
            <p:nvPr/>
          </p:nvSpPr>
          <p:spPr>
            <a:xfrm>
              <a:off x="3506808" y="1687986"/>
              <a:ext cx="537366" cy="5373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32B34FDF-C77B-44FA-9DEE-C45DD85AB5E6}"/>
                </a:ext>
              </a:extLst>
            </p:cNvPr>
            <p:cNvSpPr/>
            <p:nvPr/>
          </p:nvSpPr>
          <p:spPr>
            <a:xfrm>
              <a:off x="3581096" y="1734067"/>
              <a:ext cx="408033" cy="373744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Freeform 55">
            <a:extLst>
              <a:ext uri="{FF2B5EF4-FFF2-40B4-BE49-F238E27FC236}">
                <a16:creationId xmlns:a16="http://schemas.microsoft.com/office/drawing/2014/main" id="{0736597A-50B9-4759-BE29-E66D82552A8C}"/>
              </a:ext>
            </a:extLst>
          </p:cNvPr>
          <p:cNvSpPr/>
          <p:nvPr/>
        </p:nvSpPr>
        <p:spPr>
          <a:xfrm>
            <a:off x="4499992" y="3908214"/>
            <a:ext cx="660484" cy="1039800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30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1B5302-A1CD-49E8-A84B-DF04CED2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7CA1F-A902-47E7-A9FE-6ACAA0670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the v1.0 endpoint when possible</a:t>
            </a:r>
            <a:endParaRPr lang="sv-SE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A20CC355-4103-496F-A9BD-B47782326135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63141508"/>
              </p:ext>
            </p:extLst>
          </p:nvPr>
        </p:nvGraphicFramePr>
        <p:xfrm>
          <a:off x="821785" y="1707654"/>
          <a:ext cx="7500430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429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ord 14"/>
          <p:cNvSpPr/>
          <p:nvPr/>
        </p:nvSpPr>
        <p:spPr>
          <a:xfrm>
            <a:off x="1288829" y="2256586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758" y="3467681"/>
            <a:ext cx="292704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/>
              </a:rPr>
              <a:t>Nicklas Ahlberg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95938" y="1411223"/>
            <a:ext cx="4896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Senior System Engineer at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Cygate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Microsoft MVP x 1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Rectangle 9"/>
          <p:cNvSpPr/>
          <p:nvPr/>
        </p:nvSpPr>
        <p:spPr>
          <a:xfrm>
            <a:off x="6477946" y="2908811"/>
            <a:ext cx="264728" cy="2478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16"/>
          <p:cNvSpPr/>
          <p:nvPr/>
        </p:nvSpPr>
        <p:spPr>
          <a:xfrm rot="2700000">
            <a:off x="6510029" y="4075710"/>
            <a:ext cx="200561" cy="35956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Oval 21"/>
          <p:cNvSpPr>
            <a:spLocks noChangeAspect="1"/>
          </p:cNvSpPr>
          <p:nvPr/>
        </p:nvSpPr>
        <p:spPr>
          <a:xfrm>
            <a:off x="6477914" y="1677117"/>
            <a:ext cx="283944" cy="28631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72BB657-EFC9-A54D-A6DB-8A0C69CDE6B3}"/>
              </a:ext>
            </a:extLst>
          </p:cNvPr>
          <p:cNvSpPr txBox="1">
            <a:spLocks/>
          </p:cNvSpPr>
          <p:nvPr/>
        </p:nvSpPr>
        <p:spPr>
          <a:xfrm>
            <a:off x="278319" y="610580"/>
            <a:ext cx="7200800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46" name="Block Arc 14">
            <a:extLst>
              <a:ext uri="{FF2B5EF4-FFF2-40B4-BE49-F238E27FC236}">
                <a16:creationId xmlns:a16="http://schemas.microsoft.com/office/drawing/2014/main" id="{F76A20FB-7056-4E8B-B72B-919D53A1A73C}"/>
              </a:ext>
            </a:extLst>
          </p:cNvPr>
          <p:cNvSpPr/>
          <p:nvPr/>
        </p:nvSpPr>
        <p:spPr>
          <a:xfrm rot="16200000">
            <a:off x="4044459" y="2460963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4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2">
            <a:extLst>
              <a:ext uri="{FF2B5EF4-FFF2-40B4-BE49-F238E27FC236}">
                <a16:creationId xmlns:a16="http://schemas.microsoft.com/office/drawing/2014/main" id="{33F9879F-B59B-465F-9E64-6303AF9E3255}"/>
              </a:ext>
            </a:extLst>
          </p:cNvPr>
          <p:cNvSpPr/>
          <p:nvPr/>
        </p:nvSpPr>
        <p:spPr>
          <a:xfrm>
            <a:off x="4061785" y="2981712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Rounded Rectangle 8">
            <a:extLst>
              <a:ext uri="{FF2B5EF4-FFF2-40B4-BE49-F238E27FC236}">
                <a16:creationId xmlns:a16="http://schemas.microsoft.com/office/drawing/2014/main" id="{6E745227-1CB3-41AA-9EB9-9157DEF58EB3}"/>
              </a:ext>
            </a:extLst>
          </p:cNvPr>
          <p:cNvSpPr/>
          <p:nvPr/>
        </p:nvSpPr>
        <p:spPr>
          <a:xfrm>
            <a:off x="4044331" y="3467681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rgbClr val="034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29FFB-0E7B-4BB1-A587-68450B1B17D9}"/>
              </a:ext>
            </a:extLst>
          </p:cNvPr>
          <p:cNvSpPr txBox="1"/>
          <p:nvPr/>
        </p:nvSpPr>
        <p:spPr>
          <a:xfrm>
            <a:off x="4542739" y="2442123"/>
            <a:ext cx="336502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nicklasahlberg</a:t>
            </a:r>
            <a:r>
              <a:rPr lang="en-US" sz="1800" dirty="0">
                <a:solidFill>
                  <a:schemeClr val="accent1"/>
                </a:solidFill>
              </a:rPr>
              <a:t>.se</a:t>
            </a:r>
            <a:r>
              <a:rPr lang="en-US" dirty="0">
                <a:solidFill>
                  <a:schemeClr val="accent1"/>
                </a:solidFill>
              </a:rPr>
              <a:t> (Rock Enroll)</a:t>
            </a:r>
            <a:endParaRPr lang="sv-SE" dirty="0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84ECA6-0C71-4A72-870F-43334D8816E1}"/>
              </a:ext>
            </a:extLst>
          </p:cNvPr>
          <p:cNvSpPr txBox="1"/>
          <p:nvPr/>
        </p:nvSpPr>
        <p:spPr>
          <a:xfrm>
            <a:off x="4542739" y="295887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@AhlbergNicklas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6EC086-1521-46A1-9989-0D7F6A47EC3F}"/>
              </a:ext>
            </a:extLst>
          </p:cNvPr>
          <p:cNvSpPr txBox="1"/>
          <p:nvPr/>
        </p:nvSpPr>
        <p:spPr>
          <a:xfrm>
            <a:off x="4542739" y="3457786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34DC7"/>
                </a:solidFill>
              </a:rPr>
              <a:t>linkedin.com/in/nicklasahlberg</a:t>
            </a:r>
          </a:p>
        </p:txBody>
      </p:sp>
      <p:pic>
        <p:nvPicPr>
          <p:cNvPr id="5" name="Picture 4" descr="A person wearing a hat and glasses&#10;&#10;Description automatically generated with low confidence">
            <a:extLst>
              <a:ext uri="{FF2B5EF4-FFF2-40B4-BE49-F238E27FC236}">
                <a16:creationId xmlns:a16="http://schemas.microsoft.com/office/drawing/2014/main" id="{D3574B34-2041-4A18-9904-E623C3E77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73" y="1317984"/>
            <a:ext cx="2015660" cy="20156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ildobjekt 8">
            <a:extLst>
              <a:ext uri="{FF2B5EF4-FFF2-40B4-BE49-F238E27FC236}">
                <a16:creationId xmlns:a16="http://schemas.microsoft.com/office/drawing/2014/main" id="{CFB9607E-5980-4364-B716-BB9C8DC5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098" y="4085804"/>
            <a:ext cx="1927430" cy="889432"/>
          </a:xfrm>
          <a:prstGeom prst="rect">
            <a:avLst/>
          </a:prstGeom>
        </p:spPr>
      </p:pic>
      <p:pic>
        <p:nvPicPr>
          <p:cNvPr id="3" name="Bildobjekt 5" descr="En bild som visar pil&#10;&#10;Automatiskt genererad beskrivning">
            <a:extLst>
              <a:ext uri="{FF2B5EF4-FFF2-40B4-BE49-F238E27FC236}">
                <a16:creationId xmlns:a16="http://schemas.microsoft.com/office/drawing/2014/main" id="{71A46E6B-B1D6-41D0-9CE0-6861D5C1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97" y="4072615"/>
            <a:ext cx="3531316" cy="888156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259679F6-536B-40A3-BBBB-74F4D558F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347" y="4001885"/>
            <a:ext cx="1100133" cy="11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9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1DE3-0BD0-4499-B558-44941239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Endpoint</a:t>
            </a:r>
            <a:endParaRPr lang="sv-SE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6C259-1181-4929-9F44-2A73765AD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F81AC-EAFA-4B7A-8713-7EE45518494E}"/>
              </a:ext>
            </a:extLst>
          </p:cNvPr>
          <p:cNvSpPr txBox="1"/>
          <p:nvPr/>
        </p:nvSpPr>
        <p:spPr>
          <a:xfrm>
            <a:off x="26406" y="987574"/>
            <a:ext cx="8866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### Get encryption status from MEM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$parameters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sv-SE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sv-SE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apiURL</a:t>
            </a:r>
            <a:r>
              <a:rPr lang="sv-SE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"https://graph.microsoft.com/beta/deviceManagement/managedDeviceEncryptionStates"</a:t>
            </a:r>
            <a:endParaRPr lang="sv-SE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sv-SE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method</a:t>
            </a:r>
            <a:r>
              <a:rPr lang="sv-SE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"Get"</a:t>
            </a:r>
            <a:endParaRPr lang="sv-SE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sv-SE" sz="1200" dirty="0">
              <a:solidFill>
                <a:srgbClr val="A82D00"/>
              </a:solidFill>
              <a:latin typeface="Lucida Console" panose="020B0609040504020204" pitchFamily="49" charset="0"/>
            </a:endParaRPr>
          </a:p>
          <a:p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$Data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Invoke-RestMethod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sv-SE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Headers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@{ </a:t>
            </a:r>
            <a:r>
              <a:rPr lang="sv-SE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Authorization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sv-SE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Bearer</a:t>
            </a:r>
            <a:r>
              <a:rPr lang="sv-SE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$token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sv-SE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  <a:r>
              <a:rPr lang="sv-SE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-Uri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sv-SE" sz="12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parameters</a:t>
            </a:r>
            <a:r>
              <a:rPr lang="sv-SE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sv-SE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apiURL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sv-SE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Method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sv-SE" sz="12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parameters</a:t>
            </a:r>
            <a:r>
              <a:rPr lang="sv-SE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sv-SE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method</a:t>
            </a:r>
            <a:endParaRPr lang="sv-SE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$Device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$Data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Value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sv-SE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Value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sv-SE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DeviceName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sv-SE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eq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sv-SE" sz="12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deviceNameTb</a:t>
            </a:r>
            <a:r>
              <a:rPr lang="sv-SE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sv-SE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Text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sv-SE" sz="12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encryptionStatus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$Device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deviceName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encryptionstate</a:t>
            </a:r>
            <a:r>
              <a:rPr lang="sv-SE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sv-SE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sv-SE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tpmSpecificationVersion</a:t>
            </a:r>
            <a:r>
              <a:rPr lang="sv-SE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24ABE7-3E59-4409-B123-902CD5B2374C}"/>
              </a:ext>
            </a:extLst>
          </p:cNvPr>
          <p:cNvSpPr/>
          <p:nvPr/>
        </p:nvSpPr>
        <p:spPr>
          <a:xfrm>
            <a:off x="3779912" y="1347614"/>
            <a:ext cx="432048" cy="288032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480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3B87-FEC0-439D-8264-92244C36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vs Forbidden</a:t>
            </a:r>
            <a:endParaRPr lang="sv-SE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CEBD890-96EB-457D-B3CC-46E65D6F1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966382"/>
              </p:ext>
            </p:extLst>
          </p:nvPr>
        </p:nvGraphicFramePr>
        <p:xfrm>
          <a:off x="1655676" y="1203598"/>
          <a:ext cx="5832648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9427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7641</TotalTime>
  <Words>617</Words>
  <Application>Microsoft Office PowerPoint</Application>
  <PresentationFormat>On-screen Show (16:9)</PresentationFormat>
  <Paragraphs>111</Paragraphs>
  <Slides>20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Lucida Console</vt:lpstr>
      <vt:lpstr>Venera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Microsoft Graph, PowerShell and Intune</vt:lpstr>
      <vt:lpstr>PowerPoint Presentation</vt:lpstr>
      <vt:lpstr>Endpoints</vt:lpstr>
      <vt:lpstr>PowerPoint Presentation</vt:lpstr>
      <vt:lpstr>Endpoint</vt:lpstr>
      <vt:lpstr>Unauthorized vs Forbidden</vt:lpstr>
      <vt:lpstr>Microsoft Authentication Library (MSAL)</vt:lpstr>
      <vt:lpstr>MSAL: Get access token</vt:lpstr>
      <vt:lpstr>Use PowerShell to acquire access token</vt:lpstr>
      <vt:lpstr>Get MSAL access token</vt:lpstr>
      <vt:lpstr>MEM Portal, GE and PS</vt:lpstr>
      <vt:lpstr>Portal/GE/PowerShell</vt:lpstr>
      <vt:lpstr>Azure Key Vault and MS Graph</vt:lpstr>
      <vt:lpstr>Azure KeyVault Secret gif</vt:lpstr>
      <vt:lpstr>PowerPoint Presentation</vt:lpstr>
      <vt:lpstr>Have fun!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Nicklas Ahlberg</cp:lastModifiedBy>
  <cp:revision>226</cp:revision>
  <dcterms:created xsi:type="dcterms:W3CDTF">2016-12-05T23:26:54Z</dcterms:created>
  <dcterms:modified xsi:type="dcterms:W3CDTF">2022-04-11T11:01:58Z</dcterms:modified>
</cp:coreProperties>
</file>